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8"/>
  </p:notesMasterIdLst>
  <p:sldIdLst>
    <p:sldId id="272" r:id="rId5"/>
    <p:sldId id="268" r:id="rId6"/>
    <p:sldId id="278" r:id="rId7"/>
    <p:sldId id="279" r:id="rId8"/>
    <p:sldId id="280" r:id="rId9"/>
    <p:sldId id="283" r:id="rId10"/>
    <p:sldId id="281" r:id="rId11"/>
    <p:sldId id="282" r:id="rId12"/>
    <p:sldId id="261" r:id="rId13"/>
    <p:sldId id="284" r:id="rId14"/>
    <p:sldId id="285" r:id="rId15"/>
    <p:sldId id="269"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24"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653" autoAdjust="0"/>
    <p:restoredTop sz="94598" autoAdjust="0"/>
  </p:normalViewPr>
  <p:slideViewPr>
    <p:cSldViewPr snapToGrid="0">
      <p:cViewPr varScale="1">
        <p:scale>
          <a:sx n="59" d="100"/>
          <a:sy n="59" d="100"/>
        </p:scale>
        <p:origin x="556" y="52"/>
      </p:cViewPr>
      <p:guideLst>
        <p:guide orient="horz" pos="3024"/>
        <p:guide pos="384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ohan\Downloads\Crops%20by%20Production.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ohan\Downloads\Highest%20Crop%20Cultivator%20States.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ohan\Downloads\Crop%20Production%20by%20Year.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ohan\Downloads\Crop%20Yield%20by%20Year.csv"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sohan\Downloads\Area%20vs%20Production%20vs%20Yield%20By%20Crop.csv"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sohan\Downloads\Book1(AutoRecovered).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sohan\Downloads\Book1(AutoRecovered).xlsx"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1600" b="1" i="0" u="none" strike="noStrike" kern="1200" cap="none" baseline="0">
                <a:solidFill>
                  <a:schemeClr val="bg2">
                    <a:lumMod val="25000"/>
                    <a:lumOff val="75000"/>
                  </a:schemeClr>
                </a:solidFill>
                <a:latin typeface="+mn-lt"/>
                <a:ea typeface="+mn-ea"/>
                <a:cs typeface="+mn-cs"/>
              </a:defRPr>
            </a:pPr>
            <a:r>
              <a:rPr lang="en-US" sz="1600" baseline="0">
                <a:solidFill>
                  <a:schemeClr val="bg2">
                    <a:lumMod val="25000"/>
                    <a:lumOff val="75000"/>
                  </a:schemeClr>
                </a:solidFill>
              </a:rPr>
              <a:t>CROPS BY PRODUCTION</a:t>
            </a:r>
          </a:p>
        </c:rich>
      </c:tx>
      <c:overlay val="0"/>
      <c:spPr>
        <a:noFill/>
        <a:ln>
          <a:noFill/>
        </a:ln>
        <a:effectLst/>
      </c:spPr>
      <c:txPr>
        <a:bodyPr rot="0" spcFirstLastPara="1" vertOverflow="ellipsis" vert="horz" wrap="square" anchor="ctr" anchorCtr="1"/>
        <a:lstStyle/>
        <a:p>
          <a:pPr>
            <a:defRPr sz="1600" b="1" i="0" u="none" strike="noStrike" kern="1200" cap="none" baseline="0">
              <a:solidFill>
                <a:schemeClr val="bg2">
                  <a:lumMod val="25000"/>
                  <a:lumOff val="75000"/>
                </a:schemeClr>
              </a:solidFill>
              <a:latin typeface="+mn-lt"/>
              <a:ea typeface="+mn-ea"/>
              <a:cs typeface="+mn-cs"/>
            </a:defRPr>
          </a:pPr>
          <a:endParaRPr lang="en-US"/>
        </a:p>
      </c:txPr>
    </c:title>
    <c:autoTitleDeleted val="0"/>
    <c:plotArea>
      <c:layout/>
      <c:barChart>
        <c:barDir val="col"/>
        <c:grouping val="clustered"/>
        <c:varyColors val="0"/>
        <c:ser>
          <c:idx val="0"/>
          <c:order val="0"/>
          <c:tx>
            <c:strRef>
              <c:f>'Crops by Production'!$B$1</c:f>
              <c:strCache>
                <c:ptCount val="1"/>
                <c:pt idx="0">
                  <c:v>Sum of TOTAL PRODUCTION</c:v>
                </c:pt>
              </c:strCache>
            </c:strRef>
          </c:tx>
          <c:spPr>
            <a:solidFill>
              <a:schemeClr val="bg2">
                <a:lumMod val="50000"/>
                <a:lumOff val="50000"/>
              </a:schemeClr>
            </a:solidFill>
            <a:ln w="9525" cap="flat" cmpd="sng" algn="ctr">
              <a:solidFill>
                <a:schemeClr val="bg2">
                  <a:lumMod val="25000"/>
                  <a:lumOff val="75000"/>
                </a:schemeClr>
              </a:solidFill>
              <a:miter lim="800000"/>
            </a:ln>
            <a:effectLst>
              <a:glow rad="63500">
                <a:schemeClr val="accent6">
                  <a:satMod val="175000"/>
                  <a:alpha val="25000"/>
                </a:schemeClr>
              </a:glow>
            </a:effectLst>
          </c:spPr>
          <c:invertIfNegative val="0"/>
          <c:cat>
            <c:strRef>
              <c:f>'Crops by Production'!$A$2:$A$23</c:f>
              <c:strCache>
                <c:ptCount val="22"/>
                <c:pt idx="0">
                  <c:v>Rice</c:v>
                </c:pt>
                <c:pt idx="1">
                  <c:v>Wheat</c:v>
                </c:pt>
                <c:pt idx="2">
                  <c:v>Sugarcane</c:v>
                </c:pt>
                <c:pt idx="3">
                  <c:v>Maize</c:v>
                </c:pt>
                <c:pt idx="4">
                  <c:v>Sorghum</c:v>
                </c:pt>
                <c:pt idx="5">
                  <c:v>Pearl_Millet</c:v>
                </c:pt>
                <c:pt idx="6">
                  <c:v>Groundnut</c:v>
                </c:pt>
                <c:pt idx="7">
                  <c:v>Kharif_Sorghum</c:v>
                </c:pt>
                <c:pt idx="8">
                  <c:v>Chickpea</c:v>
                </c:pt>
                <c:pt idx="9">
                  <c:v>Minor_Pulses</c:v>
                </c:pt>
                <c:pt idx="10">
                  <c:v>Soyabean</c:v>
                </c:pt>
                <c:pt idx="11">
                  <c:v>Rapeseed_Mustard</c:v>
                </c:pt>
                <c:pt idx="12">
                  <c:v>Rabi_Sorghum</c:v>
                </c:pt>
                <c:pt idx="13">
                  <c:v>Pigeonpea</c:v>
                </c:pt>
                <c:pt idx="14">
                  <c:v>Cotton</c:v>
                </c:pt>
                <c:pt idx="15">
                  <c:v>Finger_Millet</c:v>
                </c:pt>
                <c:pt idx="16">
                  <c:v>Barley</c:v>
                </c:pt>
                <c:pt idx="17">
                  <c:v>Castor</c:v>
                </c:pt>
                <c:pt idx="18">
                  <c:v>Sesamum</c:v>
                </c:pt>
                <c:pt idx="19">
                  <c:v>Sunflower</c:v>
                </c:pt>
                <c:pt idx="20">
                  <c:v>Safflower</c:v>
                </c:pt>
                <c:pt idx="21">
                  <c:v>Linseed</c:v>
                </c:pt>
              </c:strCache>
            </c:strRef>
          </c:cat>
          <c:val>
            <c:numRef>
              <c:f>'Crops by Production'!$B$2:$B$23</c:f>
              <c:numCache>
                <c:formatCode>General</c:formatCode>
                <c:ptCount val="22"/>
                <c:pt idx="0">
                  <c:v>3631066.9099999899</c:v>
                </c:pt>
                <c:pt idx="1">
                  <c:v>2938777.79</c:v>
                </c:pt>
                <c:pt idx="2">
                  <c:v>1219213.1499999999</c:v>
                </c:pt>
                <c:pt idx="3">
                  <c:v>582115.18000000005</c:v>
                </c:pt>
                <c:pt idx="4">
                  <c:v>459537</c:v>
                </c:pt>
                <c:pt idx="5">
                  <c:v>357231.65999999898</c:v>
                </c:pt>
                <c:pt idx="6">
                  <c:v>355707.45</c:v>
                </c:pt>
                <c:pt idx="7">
                  <c:v>296409.78999999998</c:v>
                </c:pt>
                <c:pt idx="8">
                  <c:v>291378.87</c:v>
                </c:pt>
                <c:pt idx="9">
                  <c:v>269079.49999999901</c:v>
                </c:pt>
                <c:pt idx="10">
                  <c:v>225179.56</c:v>
                </c:pt>
                <c:pt idx="11">
                  <c:v>200215.11999999901</c:v>
                </c:pt>
                <c:pt idx="12">
                  <c:v>161514.75</c:v>
                </c:pt>
                <c:pt idx="13">
                  <c:v>120071.87</c:v>
                </c:pt>
                <c:pt idx="14">
                  <c:v>116723.069999999</c:v>
                </c:pt>
                <c:pt idx="15">
                  <c:v>114814.16</c:v>
                </c:pt>
                <c:pt idx="16">
                  <c:v>94981.04</c:v>
                </c:pt>
                <c:pt idx="17">
                  <c:v>35675.629999999997</c:v>
                </c:pt>
                <c:pt idx="18">
                  <c:v>30205.629999999899</c:v>
                </c:pt>
                <c:pt idx="19">
                  <c:v>25697.49</c:v>
                </c:pt>
                <c:pt idx="20">
                  <c:v>11128.46</c:v>
                </c:pt>
                <c:pt idx="21">
                  <c:v>11101.449999999901</c:v>
                </c:pt>
              </c:numCache>
            </c:numRef>
          </c:val>
          <c:extLst>
            <c:ext xmlns:c16="http://schemas.microsoft.com/office/drawing/2014/chart" uri="{C3380CC4-5D6E-409C-BE32-E72D297353CC}">
              <c16:uniqueId val="{00000000-E89F-4662-AD52-CFA49A21E44B}"/>
            </c:ext>
          </c:extLst>
        </c:ser>
        <c:dLbls>
          <c:showLegendKey val="0"/>
          <c:showVal val="0"/>
          <c:showCatName val="0"/>
          <c:showSerName val="0"/>
          <c:showPercent val="0"/>
          <c:showBubbleSize val="0"/>
        </c:dLbls>
        <c:gapWidth val="315"/>
        <c:overlap val="-40"/>
        <c:axId val="1004782176"/>
        <c:axId val="1360721520"/>
      </c:barChart>
      <c:catAx>
        <c:axId val="100478217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2">
                    <a:lumMod val="90000"/>
                  </a:schemeClr>
                </a:solidFill>
                <a:latin typeface="+mn-lt"/>
                <a:ea typeface="+mn-ea"/>
                <a:cs typeface="+mn-cs"/>
              </a:defRPr>
            </a:pPr>
            <a:endParaRPr lang="en-US"/>
          </a:p>
        </c:txPr>
        <c:crossAx val="1360721520"/>
        <c:crosses val="autoZero"/>
        <c:auto val="1"/>
        <c:lblAlgn val="ctr"/>
        <c:lblOffset val="100"/>
        <c:noMultiLvlLbl val="0"/>
      </c:catAx>
      <c:valAx>
        <c:axId val="1360721520"/>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2">
                    <a:lumMod val="90000"/>
                  </a:schemeClr>
                </a:solidFill>
                <a:latin typeface="+mn-lt"/>
                <a:ea typeface="+mn-ea"/>
                <a:cs typeface="+mn-cs"/>
              </a:defRPr>
            </a:pPr>
            <a:endParaRPr lang="en-US"/>
          </a:p>
        </c:txPr>
        <c:crossAx val="10047821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[Highest Crop Cultivator States.csv]Sheet1!PivotTable3</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dirty="0">
                <a:solidFill>
                  <a:schemeClr val="tx2"/>
                </a:solidFill>
              </a:rPr>
              <a:t>AVERAGE</a:t>
            </a:r>
            <a:r>
              <a:rPr lang="en-US" sz="1600" b="1" baseline="0" dirty="0">
                <a:solidFill>
                  <a:schemeClr val="tx2"/>
                </a:solidFill>
              </a:rPr>
              <a:t> AREA CULTIVATED BY STATES</a:t>
            </a:r>
            <a:endParaRPr lang="en-US" sz="1600" b="1" dirty="0">
              <a:solidFill>
                <a:schemeClr val="tx2"/>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pivotFmt>
      <c:pivotFmt>
        <c:idx val="3"/>
        <c:spPr>
          <a:solidFill>
            <a:schemeClr val="accent1"/>
          </a:solidFill>
          <a:ln>
            <a:noFill/>
          </a:ln>
          <a:effectLst/>
        </c:spPr>
      </c:pivotFmt>
      <c:pivotFmt>
        <c:idx val="4"/>
        <c:spPr>
          <a:solidFill>
            <a:schemeClr val="accent1"/>
          </a:solidFill>
          <a:ln>
            <a:noFill/>
          </a:ln>
          <a:effectLst/>
        </c:spPr>
      </c:pivotFmt>
      <c:pivotFmt>
        <c:idx val="5"/>
        <c:spPr>
          <a:solidFill>
            <a:schemeClr val="accent1"/>
          </a:solidFill>
          <a:ln>
            <a:noFill/>
          </a:ln>
          <a:effectLst/>
        </c:spPr>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Sheet1!$B$3</c:f>
              <c:strCache>
                <c:ptCount val="1"/>
                <c:pt idx="0">
                  <c:v>Total</c:v>
                </c:pt>
              </c:strCache>
            </c:strRef>
          </c:tx>
          <c:spPr>
            <a:solidFill>
              <a:schemeClr val="bg2">
                <a:lumMod val="25000"/>
                <a:lumOff val="75000"/>
              </a:schemeClr>
            </a:solidFill>
            <a:ln>
              <a:solidFill>
                <a:schemeClr val="tx2">
                  <a:lumMod val="50000"/>
                </a:schemeClr>
              </a:solidFill>
            </a:ln>
            <a:effectLst/>
          </c:spPr>
          <c:invertIfNegative val="0"/>
          <c:cat>
            <c:strRef>
              <c:f>Sheet1!$A$4:$A$24</c:f>
              <c:strCache>
                <c:ptCount val="20"/>
                <c:pt idx="0">
                  <c:v>Andhra Pradesh</c:v>
                </c:pt>
                <c:pt idx="1">
                  <c:v>Assam</c:v>
                </c:pt>
                <c:pt idx="2">
                  <c:v>Bihar</c:v>
                </c:pt>
                <c:pt idx="3">
                  <c:v>Chhattisgarh</c:v>
                </c:pt>
                <c:pt idx="4">
                  <c:v>Gujarat</c:v>
                </c:pt>
                <c:pt idx="5">
                  <c:v>Haryana</c:v>
                </c:pt>
                <c:pt idx="6">
                  <c:v>Himachal Pradesh</c:v>
                </c:pt>
                <c:pt idx="7">
                  <c:v>Jharkhand</c:v>
                </c:pt>
                <c:pt idx="8">
                  <c:v>Karnataka</c:v>
                </c:pt>
                <c:pt idx="9">
                  <c:v>Kerala</c:v>
                </c:pt>
                <c:pt idx="10">
                  <c:v>Madhya Pradesh</c:v>
                </c:pt>
                <c:pt idx="11">
                  <c:v>Maharashtra</c:v>
                </c:pt>
                <c:pt idx="12">
                  <c:v>Orissa</c:v>
                </c:pt>
                <c:pt idx="13">
                  <c:v>Punjab</c:v>
                </c:pt>
                <c:pt idx="14">
                  <c:v>Rajasthan</c:v>
                </c:pt>
                <c:pt idx="15">
                  <c:v>Tamil Nadu</c:v>
                </c:pt>
                <c:pt idx="16">
                  <c:v>Telangana</c:v>
                </c:pt>
                <c:pt idx="17">
                  <c:v>Uttar Pradesh</c:v>
                </c:pt>
                <c:pt idx="18">
                  <c:v>Uttarakhand</c:v>
                </c:pt>
                <c:pt idx="19">
                  <c:v>West Bengal</c:v>
                </c:pt>
              </c:strCache>
            </c:strRef>
          </c:cat>
          <c:val>
            <c:numRef>
              <c:f>Sheet1!$B$4:$B$24</c:f>
              <c:numCache>
                <c:formatCode>General</c:formatCode>
                <c:ptCount val="20"/>
                <c:pt idx="0">
                  <c:v>440470.71</c:v>
                </c:pt>
                <c:pt idx="1">
                  <c:v>160164.78999999899</c:v>
                </c:pt>
                <c:pt idx="2">
                  <c:v>375630.3</c:v>
                </c:pt>
                <c:pt idx="3">
                  <c:v>276840.45</c:v>
                </c:pt>
                <c:pt idx="4">
                  <c:v>623221.59</c:v>
                </c:pt>
                <c:pt idx="5">
                  <c:v>294442.87</c:v>
                </c:pt>
                <c:pt idx="6">
                  <c:v>41156.78</c:v>
                </c:pt>
                <c:pt idx="7">
                  <c:v>95159.31</c:v>
                </c:pt>
                <c:pt idx="8">
                  <c:v>705285.39999999898</c:v>
                </c:pt>
                <c:pt idx="9">
                  <c:v>65005.84</c:v>
                </c:pt>
                <c:pt idx="10">
                  <c:v>1113535.2</c:v>
                </c:pt>
                <c:pt idx="11">
                  <c:v>1412906.6</c:v>
                </c:pt>
                <c:pt idx="12">
                  <c:v>409464.18</c:v>
                </c:pt>
                <c:pt idx="13">
                  <c:v>335599.42</c:v>
                </c:pt>
                <c:pt idx="14">
                  <c:v>1000682.24</c:v>
                </c:pt>
                <c:pt idx="15">
                  <c:v>354396.34</c:v>
                </c:pt>
                <c:pt idx="16">
                  <c:v>321641.75</c:v>
                </c:pt>
                <c:pt idx="17">
                  <c:v>1205387.3799999999</c:v>
                </c:pt>
                <c:pt idx="18">
                  <c:v>40611.119999999901</c:v>
                </c:pt>
                <c:pt idx="19">
                  <c:v>361380.11999999901</c:v>
                </c:pt>
              </c:numCache>
            </c:numRef>
          </c:val>
          <c:extLst>
            <c:ext xmlns:c16="http://schemas.microsoft.com/office/drawing/2014/chart" uri="{C3380CC4-5D6E-409C-BE32-E72D297353CC}">
              <c16:uniqueId val="{00000000-1B8A-406A-ABAB-B7A4D66F53F1}"/>
            </c:ext>
          </c:extLst>
        </c:ser>
        <c:dLbls>
          <c:showLegendKey val="0"/>
          <c:showVal val="0"/>
          <c:showCatName val="0"/>
          <c:showSerName val="0"/>
          <c:showPercent val="0"/>
          <c:showBubbleSize val="0"/>
        </c:dLbls>
        <c:gapWidth val="219"/>
        <c:axId val="1478094080"/>
        <c:axId val="1364741680"/>
      </c:barChart>
      <c:catAx>
        <c:axId val="14780940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2"/>
                </a:solidFill>
                <a:latin typeface="+mn-lt"/>
                <a:ea typeface="+mn-ea"/>
                <a:cs typeface="+mn-cs"/>
              </a:defRPr>
            </a:pPr>
            <a:endParaRPr lang="en-US"/>
          </a:p>
        </c:txPr>
        <c:crossAx val="1364741680"/>
        <c:crosses val="autoZero"/>
        <c:auto val="1"/>
        <c:lblAlgn val="ctr"/>
        <c:lblOffset val="100"/>
        <c:noMultiLvlLbl val="0"/>
      </c:catAx>
      <c:valAx>
        <c:axId val="136474168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tx2"/>
                </a:solidFill>
                <a:latin typeface="+mn-lt"/>
                <a:ea typeface="+mn-ea"/>
                <a:cs typeface="+mn-cs"/>
              </a:defRPr>
            </a:pPr>
            <a:endParaRPr lang="en-US"/>
          </a:p>
        </c:txPr>
        <c:crossAx val="14780940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[Crop Production by Year.csv]Sheet1!PivotTable1</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dirty="0">
                <a:solidFill>
                  <a:schemeClr val="tx2"/>
                </a:solidFill>
              </a:rPr>
              <a:t>CROP</a:t>
            </a:r>
            <a:r>
              <a:rPr lang="en-US" sz="1600" b="1" baseline="0" dirty="0">
                <a:solidFill>
                  <a:schemeClr val="tx2"/>
                </a:solidFill>
              </a:rPr>
              <a:t> PRODUCTION BETWEEN 1966-2017</a:t>
            </a:r>
            <a:endParaRPr lang="en-US" sz="1600" b="1" dirty="0">
              <a:solidFill>
                <a:schemeClr val="tx2"/>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Sheet1!$B$3</c:f>
              <c:strCache>
                <c:ptCount val="1"/>
                <c:pt idx="0">
                  <c:v>Total</c:v>
                </c:pt>
              </c:strCache>
            </c:strRef>
          </c:tx>
          <c:spPr>
            <a:ln w="31750" cap="rnd">
              <a:solidFill>
                <a:schemeClr val="bg2">
                  <a:lumMod val="25000"/>
                  <a:lumOff val="75000"/>
                </a:schemeClr>
              </a:solidFill>
              <a:round/>
            </a:ln>
            <a:effectLst/>
          </c:spPr>
          <c:marker>
            <c:symbol val="none"/>
          </c:marker>
          <c:dPt>
            <c:idx val="23"/>
            <c:marker>
              <c:symbol val="none"/>
            </c:marker>
            <c:bubble3D val="0"/>
            <c:extLst>
              <c:ext xmlns:c16="http://schemas.microsoft.com/office/drawing/2014/chart" uri="{C3380CC4-5D6E-409C-BE32-E72D297353CC}">
                <c16:uniqueId val="{00000002-B75E-4179-A414-B6B645B875EC}"/>
              </c:ext>
            </c:extLst>
          </c:dPt>
          <c:cat>
            <c:strRef>
              <c:f>Sheet1!$A$4:$A$56</c:f>
              <c:strCache>
                <c:ptCount val="52"/>
                <c:pt idx="0">
                  <c:v>1966</c:v>
                </c:pt>
                <c:pt idx="1">
                  <c:v>1967</c:v>
                </c:pt>
                <c:pt idx="2">
                  <c:v>1968</c:v>
                </c:pt>
                <c:pt idx="3">
                  <c:v>1969</c:v>
                </c:pt>
                <c:pt idx="4">
                  <c:v>1970</c:v>
                </c:pt>
                <c:pt idx="5">
                  <c:v>1971</c:v>
                </c:pt>
                <c:pt idx="6">
                  <c:v>1972</c:v>
                </c:pt>
                <c:pt idx="7">
                  <c:v>1973</c:v>
                </c:pt>
                <c:pt idx="8">
                  <c:v>1974</c:v>
                </c:pt>
                <c:pt idx="9">
                  <c:v>1975</c:v>
                </c:pt>
                <c:pt idx="10">
                  <c:v>1976</c:v>
                </c:pt>
                <c:pt idx="11">
                  <c:v>1977</c:v>
                </c:pt>
                <c:pt idx="12">
                  <c:v>1978</c:v>
                </c:pt>
                <c:pt idx="13">
                  <c:v>1979</c:v>
                </c:pt>
                <c:pt idx="14">
                  <c:v>1980</c:v>
                </c:pt>
                <c:pt idx="15">
                  <c:v>1981</c:v>
                </c:pt>
                <c:pt idx="16">
                  <c:v>1982</c:v>
                </c:pt>
                <c:pt idx="17">
                  <c:v>1983</c:v>
                </c:pt>
                <c:pt idx="18">
                  <c:v>1984</c:v>
                </c:pt>
                <c:pt idx="19">
                  <c:v>1985</c:v>
                </c:pt>
                <c:pt idx="20">
                  <c:v>1986</c:v>
                </c:pt>
                <c:pt idx="21">
                  <c:v>1987</c:v>
                </c:pt>
                <c:pt idx="22">
                  <c:v>1988</c:v>
                </c:pt>
                <c:pt idx="23">
                  <c:v>1989</c:v>
                </c:pt>
                <c:pt idx="24">
                  <c:v>1990</c:v>
                </c:pt>
                <c:pt idx="25">
                  <c:v>1991</c:v>
                </c:pt>
                <c:pt idx="26">
                  <c:v>1992</c:v>
                </c:pt>
                <c:pt idx="27">
                  <c:v>1993</c:v>
                </c:pt>
                <c:pt idx="28">
                  <c:v>1994</c:v>
                </c:pt>
                <c:pt idx="29">
                  <c:v>1995</c:v>
                </c:pt>
                <c:pt idx="30">
                  <c:v>1996</c:v>
                </c:pt>
                <c:pt idx="31">
                  <c:v>1997</c:v>
                </c:pt>
                <c:pt idx="32">
                  <c:v>1998</c:v>
                </c:pt>
                <c:pt idx="33">
                  <c:v>1999</c:v>
                </c:pt>
                <c:pt idx="34">
                  <c:v>2000</c:v>
                </c:pt>
                <c:pt idx="35">
                  <c:v>2001</c:v>
                </c:pt>
                <c:pt idx="36">
                  <c:v>2002</c:v>
                </c:pt>
                <c:pt idx="37">
                  <c:v>2003</c:v>
                </c:pt>
                <c:pt idx="38">
                  <c:v>2004</c:v>
                </c:pt>
                <c:pt idx="39">
                  <c:v>2005</c:v>
                </c:pt>
                <c:pt idx="40">
                  <c:v>2006</c:v>
                </c:pt>
                <c:pt idx="41">
                  <c:v>2007</c:v>
                </c:pt>
                <c:pt idx="42">
                  <c:v>2008</c:v>
                </c:pt>
                <c:pt idx="43">
                  <c:v>2009</c:v>
                </c:pt>
                <c:pt idx="44">
                  <c:v>2010</c:v>
                </c:pt>
                <c:pt idx="45">
                  <c:v>2011</c:v>
                </c:pt>
                <c:pt idx="46">
                  <c:v>2012</c:v>
                </c:pt>
                <c:pt idx="47">
                  <c:v>2013</c:v>
                </c:pt>
                <c:pt idx="48">
                  <c:v>2014</c:v>
                </c:pt>
                <c:pt idx="49">
                  <c:v>2015</c:v>
                </c:pt>
                <c:pt idx="50">
                  <c:v>2016</c:v>
                </c:pt>
                <c:pt idx="51">
                  <c:v>2017</c:v>
                </c:pt>
              </c:strCache>
            </c:strRef>
          </c:cat>
          <c:val>
            <c:numRef>
              <c:f>Sheet1!$B$4:$B$56</c:f>
              <c:numCache>
                <c:formatCode>General</c:formatCode>
                <c:ptCount val="52"/>
                <c:pt idx="0">
                  <c:v>97060.33</c:v>
                </c:pt>
                <c:pt idx="1">
                  <c:v>118465.7</c:v>
                </c:pt>
                <c:pt idx="2">
                  <c:v>113030.079999999</c:v>
                </c:pt>
                <c:pt idx="3">
                  <c:v>123912.33</c:v>
                </c:pt>
                <c:pt idx="4">
                  <c:v>134540.11999999901</c:v>
                </c:pt>
                <c:pt idx="5">
                  <c:v>133744.24</c:v>
                </c:pt>
                <c:pt idx="6">
                  <c:v>121534.929999999</c:v>
                </c:pt>
                <c:pt idx="7">
                  <c:v>137619.9</c:v>
                </c:pt>
                <c:pt idx="8">
                  <c:v>133890.62</c:v>
                </c:pt>
                <c:pt idx="9">
                  <c:v>152867.51</c:v>
                </c:pt>
                <c:pt idx="10">
                  <c:v>145266.389999999</c:v>
                </c:pt>
                <c:pt idx="11">
                  <c:v>166457.489999999</c:v>
                </c:pt>
                <c:pt idx="12">
                  <c:v>169102.84</c:v>
                </c:pt>
                <c:pt idx="13">
                  <c:v>146886.6</c:v>
                </c:pt>
                <c:pt idx="14">
                  <c:v>168161.52</c:v>
                </c:pt>
                <c:pt idx="15">
                  <c:v>180343</c:v>
                </c:pt>
                <c:pt idx="16">
                  <c:v>174555.2</c:v>
                </c:pt>
                <c:pt idx="17">
                  <c:v>201157.84</c:v>
                </c:pt>
                <c:pt idx="18">
                  <c:v>195288.79</c:v>
                </c:pt>
                <c:pt idx="19">
                  <c:v>195824.9</c:v>
                </c:pt>
                <c:pt idx="20">
                  <c:v>187290.24999999901</c:v>
                </c:pt>
                <c:pt idx="21">
                  <c:v>190509.73</c:v>
                </c:pt>
                <c:pt idx="22">
                  <c:v>231657.79</c:v>
                </c:pt>
                <c:pt idx="23">
                  <c:v>239402.00999999899</c:v>
                </c:pt>
                <c:pt idx="24">
                  <c:v>243090.42</c:v>
                </c:pt>
                <c:pt idx="25">
                  <c:v>233217.239999999</c:v>
                </c:pt>
                <c:pt idx="26">
                  <c:v>253382.49</c:v>
                </c:pt>
                <c:pt idx="27">
                  <c:v>259317.80999999901</c:v>
                </c:pt>
                <c:pt idx="28">
                  <c:v>267183.40999999997</c:v>
                </c:pt>
                <c:pt idx="29">
                  <c:v>259366.83</c:v>
                </c:pt>
                <c:pt idx="30">
                  <c:v>282296.16999999899</c:v>
                </c:pt>
                <c:pt idx="31">
                  <c:v>267293.40999999997</c:v>
                </c:pt>
                <c:pt idx="32">
                  <c:v>285979.5</c:v>
                </c:pt>
                <c:pt idx="33">
                  <c:v>286336.94999999902</c:v>
                </c:pt>
                <c:pt idx="34">
                  <c:v>270229.17</c:v>
                </c:pt>
                <c:pt idx="35">
                  <c:v>289463.299999999</c:v>
                </c:pt>
                <c:pt idx="36">
                  <c:v>237784.36999999901</c:v>
                </c:pt>
                <c:pt idx="37">
                  <c:v>291243.31</c:v>
                </c:pt>
                <c:pt idx="38">
                  <c:v>276888.81999999902</c:v>
                </c:pt>
                <c:pt idx="39">
                  <c:v>296562.96000000002</c:v>
                </c:pt>
                <c:pt idx="40">
                  <c:v>308089.61</c:v>
                </c:pt>
                <c:pt idx="41">
                  <c:v>335203.53999999998</c:v>
                </c:pt>
                <c:pt idx="42">
                  <c:v>320232.52999999898</c:v>
                </c:pt>
                <c:pt idx="43">
                  <c:v>304304.52999999898</c:v>
                </c:pt>
                <c:pt idx="44">
                  <c:v>361766.99</c:v>
                </c:pt>
                <c:pt idx="45">
                  <c:v>371931.61</c:v>
                </c:pt>
                <c:pt idx="46">
                  <c:v>357364.34</c:v>
                </c:pt>
                <c:pt idx="47">
                  <c:v>392632.78</c:v>
                </c:pt>
                <c:pt idx="48">
                  <c:v>358142.75999999902</c:v>
                </c:pt>
                <c:pt idx="49">
                  <c:v>332467.56</c:v>
                </c:pt>
                <c:pt idx="50">
                  <c:v>379536.58</c:v>
                </c:pt>
                <c:pt idx="51">
                  <c:v>389936.40999999898</c:v>
                </c:pt>
              </c:numCache>
            </c:numRef>
          </c:val>
          <c:smooth val="0"/>
          <c:extLst>
            <c:ext xmlns:c16="http://schemas.microsoft.com/office/drawing/2014/chart" uri="{C3380CC4-5D6E-409C-BE32-E72D297353CC}">
              <c16:uniqueId val="{00000000-B75E-4179-A414-B6B645B875EC}"/>
            </c:ext>
          </c:extLst>
        </c:ser>
        <c:dLbls>
          <c:showLegendKey val="0"/>
          <c:showVal val="0"/>
          <c:showCatName val="0"/>
          <c:showSerName val="0"/>
          <c:showPercent val="0"/>
          <c:showBubbleSize val="0"/>
        </c:dLbls>
        <c:smooth val="0"/>
        <c:axId val="1417394144"/>
        <c:axId val="1364734736"/>
      </c:lineChart>
      <c:catAx>
        <c:axId val="1417394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2">
                    <a:lumMod val="90000"/>
                  </a:schemeClr>
                </a:solidFill>
                <a:latin typeface="+mn-lt"/>
                <a:ea typeface="+mn-ea"/>
                <a:cs typeface="+mn-cs"/>
              </a:defRPr>
            </a:pPr>
            <a:endParaRPr lang="en-US"/>
          </a:p>
        </c:txPr>
        <c:crossAx val="1364734736"/>
        <c:crosses val="autoZero"/>
        <c:auto val="1"/>
        <c:lblAlgn val="ctr"/>
        <c:lblOffset val="100"/>
        <c:noMultiLvlLbl val="0"/>
      </c:catAx>
      <c:valAx>
        <c:axId val="136473473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1" i="0" u="none" strike="noStrike" kern="1200" baseline="0">
                <a:solidFill>
                  <a:schemeClr val="tx2"/>
                </a:solidFill>
                <a:latin typeface="+mn-lt"/>
                <a:ea typeface="+mn-ea"/>
                <a:cs typeface="+mn-cs"/>
              </a:defRPr>
            </a:pPr>
            <a:endParaRPr lang="en-US"/>
          </a:p>
        </c:txPr>
        <c:crossAx val="14173941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[Crop Yield by Year.csv]Sheet1!PivotTable2</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dirty="0">
                <a:solidFill>
                  <a:schemeClr val="tx2"/>
                </a:solidFill>
              </a:rPr>
              <a:t>CROP</a:t>
            </a:r>
            <a:r>
              <a:rPr lang="en-US" sz="1600" b="1" baseline="0" dirty="0">
                <a:solidFill>
                  <a:schemeClr val="tx2"/>
                </a:solidFill>
              </a:rPr>
              <a:t> YIELD BETWEEN 1966-2017</a:t>
            </a:r>
            <a:endParaRPr lang="en-US" sz="1600" b="1" dirty="0">
              <a:solidFill>
                <a:schemeClr val="tx2"/>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Sheet1!$B$3</c:f>
              <c:strCache>
                <c:ptCount val="1"/>
                <c:pt idx="0">
                  <c:v>Total</c:v>
                </c:pt>
              </c:strCache>
            </c:strRef>
          </c:tx>
          <c:spPr>
            <a:ln w="31750" cap="rnd">
              <a:solidFill>
                <a:schemeClr val="bg2">
                  <a:lumMod val="25000"/>
                  <a:lumOff val="75000"/>
                </a:schemeClr>
              </a:solidFill>
              <a:round/>
            </a:ln>
            <a:effectLst/>
          </c:spPr>
          <c:marker>
            <c:symbol val="none"/>
          </c:marker>
          <c:cat>
            <c:strRef>
              <c:f>Sheet1!$A$4:$A$56</c:f>
              <c:strCache>
                <c:ptCount val="52"/>
                <c:pt idx="0">
                  <c:v>1966</c:v>
                </c:pt>
                <c:pt idx="1">
                  <c:v>1967</c:v>
                </c:pt>
                <c:pt idx="2">
                  <c:v>1968</c:v>
                </c:pt>
                <c:pt idx="3">
                  <c:v>1969</c:v>
                </c:pt>
                <c:pt idx="4">
                  <c:v>1970</c:v>
                </c:pt>
                <c:pt idx="5">
                  <c:v>1971</c:v>
                </c:pt>
                <c:pt idx="6">
                  <c:v>1972</c:v>
                </c:pt>
                <c:pt idx="7">
                  <c:v>1973</c:v>
                </c:pt>
                <c:pt idx="8">
                  <c:v>1974</c:v>
                </c:pt>
                <c:pt idx="9">
                  <c:v>1975</c:v>
                </c:pt>
                <c:pt idx="10">
                  <c:v>1976</c:v>
                </c:pt>
                <c:pt idx="11">
                  <c:v>1977</c:v>
                </c:pt>
                <c:pt idx="12">
                  <c:v>1978</c:v>
                </c:pt>
                <c:pt idx="13">
                  <c:v>1979</c:v>
                </c:pt>
                <c:pt idx="14">
                  <c:v>1980</c:v>
                </c:pt>
                <c:pt idx="15">
                  <c:v>1981</c:v>
                </c:pt>
                <c:pt idx="16">
                  <c:v>1982</c:v>
                </c:pt>
                <c:pt idx="17">
                  <c:v>1983</c:v>
                </c:pt>
                <c:pt idx="18">
                  <c:v>1984</c:v>
                </c:pt>
                <c:pt idx="19">
                  <c:v>1985</c:v>
                </c:pt>
                <c:pt idx="20">
                  <c:v>1986</c:v>
                </c:pt>
                <c:pt idx="21">
                  <c:v>1987</c:v>
                </c:pt>
                <c:pt idx="22">
                  <c:v>1988</c:v>
                </c:pt>
                <c:pt idx="23">
                  <c:v>1989</c:v>
                </c:pt>
                <c:pt idx="24">
                  <c:v>1990</c:v>
                </c:pt>
                <c:pt idx="25">
                  <c:v>1991</c:v>
                </c:pt>
                <c:pt idx="26">
                  <c:v>1992</c:v>
                </c:pt>
                <c:pt idx="27">
                  <c:v>1993</c:v>
                </c:pt>
                <c:pt idx="28">
                  <c:v>1994</c:v>
                </c:pt>
                <c:pt idx="29">
                  <c:v>1995</c:v>
                </c:pt>
                <c:pt idx="30">
                  <c:v>1996</c:v>
                </c:pt>
                <c:pt idx="31">
                  <c:v>1997</c:v>
                </c:pt>
                <c:pt idx="32">
                  <c:v>1998</c:v>
                </c:pt>
                <c:pt idx="33">
                  <c:v>1999</c:v>
                </c:pt>
                <c:pt idx="34">
                  <c:v>2000</c:v>
                </c:pt>
                <c:pt idx="35">
                  <c:v>2001</c:v>
                </c:pt>
                <c:pt idx="36">
                  <c:v>2002</c:v>
                </c:pt>
                <c:pt idx="37">
                  <c:v>2003</c:v>
                </c:pt>
                <c:pt idx="38">
                  <c:v>2004</c:v>
                </c:pt>
                <c:pt idx="39">
                  <c:v>2005</c:v>
                </c:pt>
                <c:pt idx="40">
                  <c:v>2006</c:v>
                </c:pt>
                <c:pt idx="41">
                  <c:v>2007</c:v>
                </c:pt>
                <c:pt idx="42">
                  <c:v>2008</c:v>
                </c:pt>
                <c:pt idx="43">
                  <c:v>2009</c:v>
                </c:pt>
                <c:pt idx="44">
                  <c:v>2010</c:v>
                </c:pt>
                <c:pt idx="45">
                  <c:v>2011</c:v>
                </c:pt>
                <c:pt idx="46">
                  <c:v>2012</c:v>
                </c:pt>
                <c:pt idx="47">
                  <c:v>2013</c:v>
                </c:pt>
                <c:pt idx="48">
                  <c:v>2014</c:v>
                </c:pt>
                <c:pt idx="49">
                  <c:v>2015</c:v>
                </c:pt>
                <c:pt idx="50">
                  <c:v>2016</c:v>
                </c:pt>
                <c:pt idx="51">
                  <c:v>2017</c:v>
                </c:pt>
              </c:strCache>
            </c:strRef>
          </c:cat>
          <c:val>
            <c:numRef>
              <c:f>Sheet1!$B$4:$B$56</c:f>
              <c:numCache>
                <c:formatCode>General</c:formatCode>
                <c:ptCount val="52"/>
                <c:pt idx="0">
                  <c:v>2947989.6099999901</c:v>
                </c:pt>
                <c:pt idx="1">
                  <c:v>3411748.9199999901</c:v>
                </c:pt>
                <c:pt idx="2">
                  <c:v>3325568.1899999902</c:v>
                </c:pt>
                <c:pt idx="3">
                  <c:v>3472383.58</c:v>
                </c:pt>
                <c:pt idx="4">
                  <c:v>3849537.21</c:v>
                </c:pt>
                <c:pt idx="5">
                  <c:v>3813023.3999999901</c:v>
                </c:pt>
                <c:pt idx="6">
                  <c:v>3688849.9999999902</c:v>
                </c:pt>
                <c:pt idx="7">
                  <c:v>3873390.04</c:v>
                </c:pt>
                <c:pt idx="8">
                  <c:v>3923970.64</c:v>
                </c:pt>
                <c:pt idx="9">
                  <c:v>4287733.3899999997</c:v>
                </c:pt>
                <c:pt idx="10">
                  <c:v>4086288.98</c:v>
                </c:pt>
                <c:pt idx="11">
                  <c:v>4357278.67</c:v>
                </c:pt>
                <c:pt idx="12">
                  <c:v>4206273.7</c:v>
                </c:pt>
                <c:pt idx="13">
                  <c:v>3796699.73999999</c:v>
                </c:pt>
                <c:pt idx="14">
                  <c:v>4423152.3099999996</c:v>
                </c:pt>
                <c:pt idx="15">
                  <c:v>4615481.2299999902</c:v>
                </c:pt>
                <c:pt idx="16">
                  <c:v>4475317.23999999</c:v>
                </c:pt>
                <c:pt idx="17">
                  <c:v>4862899.3600000003</c:v>
                </c:pt>
                <c:pt idx="18">
                  <c:v>4780096</c:v>
                </c:pt>
                <c:pt idx="19">
                  <c:v>4667425.5599999996</c:v>
                </c:pt>
                <c:pt idx="20">
                  <c:v>4558042.68</c:v>
                </c:pt>
                <c:pt idx="21">
                  <c:v>4387605.92</c:v>
                </c:pt>
                <c:pt idx="22">
                  <c:v>5139475.71</c:v>
                </c:pt>
                <c:pt idx="23">
                  <c:v>5202651.8</c:v>
                </c:pt>
                <c:pt idx="24">
                  <c:v>5513509.29</c:v>
                </c:pt>
                <c:pt idx="25">
                  <c:v>5347909.2099999897</c:v>
                </c:pt>
                <c:pt idx="26">
                  <c:v>5680737.5700000003</c:v>
                </c:pt>
                <c:pt idx="27">
                  <c:v>5640355.4100000001</c:v>
                </c:pt>
                <c:pt idx="28">
                  <c:v>5580792.1699999999</c:v>
                </c:pt>
                <c:pt idx="29">
                  <c:v>5419250.0399999898</c:v>
                </c:pt>
                <c:pt idx="30">
                  <c:v>5764496.5899999896</c:v>
                </c:pt>
                <c:pt idx="31">
                  <c:v>5673204.9199999999</c:v>
                </c:pt>
                <c:pt idx="32">
                  <c:v>5745120.21</c:v>
                </c:pt>
                <c:pt idx="33">
                  <c:v>5892863.7000000002</c:v>
                </c:pt>
                <c:pt idx="34">
                  <c:v>5507610.1999999899</c:v>
                </c:pt>
                <c:pt idx="35">
                  <c:v>5939245.3600000003</c:v>
                </c:pt>
                <c:pt idx="36">
                  <c:v>5188831.5999999903</c:v>
                </c:pt>
                <c:pt idx="37">
                  <c:v>5947868.9399999902</c:v>
                </c:pt>
                <c:pt idx="38">
                  <c:v>5921378.7099999897</c:v>
                </c:pt>
                <c:pt idx="39">
                  <c:v>6153309.0599999996</c:v>
                </c:pt>
                <c:pt idx="40">
                  <c:v>6125636.9800000004</c:v>
                </c:pt>
                <c:pt idx="41">
                  <c:v>6443019.8199999901</c:v>
                </c:pt>
                <c:pt idx="42">
                  <c:v>6261511.0099999905</c:v>
                </c:pt>
                <c:pt idx="43">
                  <c:v>5888638.1100000003</c:v>
                </c:pt>
                <c:pt idx="44">
                  <c:v>6700582.2400000002</c:v>
                </c:pt>
                <c:pt idx="45">
                  <c:v>6833788.5599999903</c:v>
                </c:pt>
                <c:pt idx="46">
                  <c:v>6990376.1699999897</c:v>
                </c:pt>
                <c:pt idx="47">
                  <c:v>7083814.3600000003</c:v>
                </c:pt>
                <c:pt idx="48">
                  <c:v>6893591.4199999897</c:v>
                </c:pt>
                <c:pt idx="49">
                  <c:v>6515201.7800000003</c:v>
                </c:pt>
                <c:pt idx="50">
                  <c:v>7202265.4699999904</c:v>
                </c:pt>
                <c:pt idx="51">
                  <c:v>7694706.7699999996</c:v>
                </c:pt>
              </c:numCache>
            </c:numRef>
          </c:val>
          <c:smooth val="0"/>
          <c:extLst>
            <c:ext xmlns:c16="http://schemas.microsoft.com/office/drawing/2014/chart" uri="{C3380CC4-5D6E-409C-BE32-E72D297353CC}">
              <c16:uniqueId val="{00000000-07EF-4785-A02D-6F52CA85172B}"/>
            </c:ext>
          </c:extLst>
        </c:ser>
        <c:dLbls>
          <c:showLegendKey val="0"/>
          <c:showVal val="0"/>
          <c:showCatName val="0"/>
          <c:showSerName val="0"/>
          <c:showPercent val="0"/>
          <c:showBubbleSize val="0"/>
        </c:dLbls>
        <c:smooth val="0"/>
        <c:axId val="1478093120"/>
        <c:axId val="1263239760"/>
      </c:lineChart>
      <c:catAx>
        <c:axId val="14780931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2"/>
                </a:solidFill>
                <a:latin typeface="+mn-lt"/>
                <a:ea typeface="+mn-ea"/>
                <a:cs typeface="+mn-cs"/>
              </a:defRPr>
            </a:pPr>
            <a:endParaRPr lang="en-US"/>
          </a:p>
        </c:txPr>
        <c:crossAx val="1263239760"/>
        <c:crosses val="autoZero"/>
        <c:auto val="1"/>
        <c:lblAlgn val="ctr"/>
        <c:lblOffset val="100"/>
        <c:noMultiLvlLbl val="0"/>
      </c:catAx>
      <c:valAx>
        <c:axId val="126323976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tx2"/>
                </a:solidFill>
                <a:latin typeface="+mn-lt"/>
                <a:ea typeface="+mn-ea"/>
                <a:cs typeface="+mn-cs"/>
              </a:defRPr>
            </a:pPr>
            <a:endParaRPr lang="en-US"/>
          </a:p>
        </c:txPr>
        <c:crossAx val="14780931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[Area vs Production vs Yield By Crop.csv]Sheet1!PivotTable5</c:name>
    <c:fmtId val="7"/>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Sheet1!$B$3</c:f>
              <c:strCache>
                <c:ptCount val="1"/>
                <c:pt idx="0">
                  <c:v>Total</c:v>
                </c:pt>
              </c:strCache>
            </c:strRef>
          </c:tx>
          <c:spPr>
            <a:solidFill>
              <a:schemeClr val="bg2">
                <a:lumMod val="25000"/>
                <a:lumOff val="75000"/>
              </a:schemeClr>
            </a:solidFill>
            <a:ln>
              <a:solidFill>
                <a:schemeClr val="accent2"/>
              </a:solidFill>
            </a:ln>
            <a:effectLst/>
          </c:spPr>
          <c:invertIfNegative val="0"/>
          <c:cat>
            <c:strRef>
              <c:f>Sheet1!$A$4:$A$26</c:f>
              <c:strCache>
                <c:ptCount val="22"/>
                <c:pt idx="0">
                  <c:v>Barley</c:v>
                </c:pt>
                <c:pt idx="1">
                  <c:v>Castor</c:v>
                </c:pt>
                <c:pt idx="2">
                  <c:v>Chickpea</c:v>
                </c:pt>
                <c:pt idx="3">
                  <c:v>Cotton</c:v>
                </c:pt>
                <c:pt idx="4">
                  <c:v>Finger Millet</c:v>
                </c:pt>
                <c:pt idx="5">
                  <c:v>Groundnut</c:v>
                </c:pt>
                <c:pt idx="6">
                  <c:v>Kharif Sorghum</c:v>
                </c:pt>
                <c:pt idx="7">
                  <c:v>Linseed</c:v>
                </c:pt>
                <c:pt idx="8">
                  <c:v>Maize</c:v>
                </c:pt>
                <c:pt idx="9">
                  <c:v>Minor Pulse</c:v>
                </c:pt>
                <c:pt idx="10">
                  <c:v>Pearl Millet</c:v>
                </c:pt>
                <c:pt idx="11">
                  <c:v>Pigeonpea</c:v>
                </c:pt>
                <c:pt idx="12">
                  <c:v>Rabi Sorghum</c:v>
                </c:pt>
                <c:pt idx="13">
                  <c:v>Rapeseed and Mustard</c:v>
                </c:pt>
                <c:pt idx="14">
                  <c:v>Rice</c:v>
                </c:pt>
                <c:pt idx="15">
                  <c:v>Safflower</c:v>
                </c:pt>
                <c:pt idx="16">
                  <c:v>Sesamum</c:v>
                </c:pt>
                <c:pt idx="17">
                  <c:v>Sorghum</c:v>
                </c:pt>
                <c:pt idx="18">
                  <c:v>Soyabean</c:v>
                </c:pt>
                <c:pt idx="19">
                  <c:v>Sugarcane</c:v>
                </c:pt>
                <c:pt idx="20">
                  <c:v>Sunflower</c:v>
                </c:pt>
                <c:pt idx="21">
                  <c:v>Wheat</c:v>
                </c:pt>
              </c:strCache>
            </c:strRef>
          </c:cat>
          <c:val>
            <c:numRef>
              <c:f>Sheet1!$B$4:$B$26</c:f>
              <c:numCache>
                <c:formatCode>General</c:formatCode>
                <c:ptCount val="22"/>
                <c:pt idx="0">
                  <c:v>11855141.810000001</c:v>
                </c:pt>
                <c:pt idx="1">
                  <c:v>3477940.6099999901</c:v>
                </c:pt>
                <c:pt idx="2">
                  <c:v>10185190.439999901</c:v>
                </c:pt>
                <c:pt idx="3">
                  <c:v>2012515.3199999901</c:v>
                </c:pt>
                <c:pt idx="4">
                  <c:v>5729393.8199999901</c:v>
                </c:pt>
                <c:pt idx="5">
                  <c:v>12366990.7899999</c:v>
                </c:pt>
                <c:pt idx="6">
                  <c:v>9462057.7099999897</c:v>
                </c:pt>
                <c:pt idx="7">
                  <c:v>2834399.1500000102</c:v>
                </c:pt>
                <c:pt idx="8">
                  <c:v>22745890.919999901</c:v>
                </c:pt>
                <c:pt idx="9">
                  <c:v>7324352.5099999905</c:v>
                </c:pt>
                <c:pt idx="10">
                  <c:v>8362289.3899999997</c:v>
                </c:pt>
                <c:pt idx="11">
                  <c:v>9978553.6499999594</c:v>
                </c:pt>
                <c:pt idx="12">
                  <c:v>3643115.02999999</c:v>
                </c:pt>
                <c:pt idx="13">
                  <c:v>8039959.3000000203</c:v>
                </c:pt>
                <c:pt idx="14">
                  <c:v>24007887.559999801</c:v>
                </c:pt>
                <c:pt idx="15">
                  <c:v>1179438.1499999999</c:v>
                </c:pt>
                <c:pt idx="16">
                  <c:v>4274314.59</c:v>
                </c:pt>
                <c:pt idx="17">
                  <c:v>9463066.6399999596</c:v>
                </c:pt>
                <c:pt idx="18">
                  <c:v>3922842.7299999902</c:v>
                </c:pt>
                <c:pt idx="19">
                  <c:v>72659471.309999704</c:v>
                </c:pt>
                <c:pt idx="20">
                  <c:v>4495848.78</c:v>
                </c:pt>
                <c:pt idx="21">
                  <c:v>24096611.039999999</c:v>
                </c:pt>
              </c:numCache>
            </c:numRef>
          </c:val>
          <c:extLst>
            <c:ext xmlns:c16="http://schemas.microsoft.com/office/drawing/2014/chart" uri="{C3380CC4-5D6E-409C-BE32-E72D297353CC}">
              <c16:uniqueId val="{00000000-00D7-48BB-8F48-068B53273064}"/>
            </c:ext>
          </c:extLst>
        </c:ser>
        <c:dLbls>
          <c:showLegendKey val="0"/>
          <c:showVal val="0"/>
          <c:showCatName val="0"/>
          <c:showSerName val="0"/>
          <c:showPercent val="0"/>
          <c:showBubbleSize val="0"/>
        </c:dLbls>
        <c:gapWidth val="219"/>
        <c:axId val="119056304"/>
        <c:axId val="78324432"/>
      </c:barChart>
      <c:catAx>
        <c:axId val="1190563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2"/>
                </a:solidFill>
                <a:latin typeface="+mn-lt"/>
                <a:ea typeface="+mn-ea"/>
                <a:cs typeface="+mn-cs"/>
              </a:defRPr>
            </a:pPr>
            <a:endParaRPr lang="en-US"/>
          </a:p>
        </c:txPr>
        <c:crossAx val="78324432"/>
        <c:crosses val="autoZero"/>
        <c:auto val="1"/>
        <c:lblAlgn val="ctr"/>
        <c:lblOffset val="100"/>
        <c:noMultiLvlLbl val="0"/>
      </c:catAx>
      <c:valAx>
        <c:axId val="7832443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2"/>
                </a:solidFill>
                <a:latin typeface="+mn-lt"/>
                <a:ea typeface="+mn-ea"/>
                <a:cs typeface="+mn-cs"/>
              </a:defRPr>
            </a:pPr>
            <a:endParaRPr lang="en-US"/>
          </a:p>
        </c:txPr>
        <c:crossAx val="1190563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[Book1(AutoRecovered).xlsx]Sheet2!PivotTable2</c:name>
    <c:fmtId val="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dirty="0">
                <a:solidFill>
                  <a:schemeClr val="tx2">
                    <a:lumMod val="90000"/>
                  </a:schemeClr>
                </a:solidFill>
              </a:rPr>
              <a:t>FRUIT</a:t>
            </a:r>
            <a:r>
              <a:rPr lang="en-US" sz="1600" b="1" baseline="0" dirty="0">
                <a:solidFill>
                  <a:schemeClr val="tx2">
                    <a:lumMod val="90000"/>
                  </a:schemeClr>
                </a:solidFill>
              </a:rPr>
              <a:t> &amp; VEGETABLE CULTIVATING STATES</a:t>
            </a:r>
            <a:endParaRPr lang="en-US" sz="1600" b="1" dirty="0">
              <a:solidFill>
                <a:schemeClr val="tx2">
                  <a:lumMod val="90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areaChart>
        <c:grouping val="standard"/>
        <c:varyColors val="0"/>
        <c:ser>
          <c:idx val="0"/>
          <c:order val="0"/>
          <c:tx>
            <c:strRef>
              <c:f>Sheet2!$B$3</c:f>
              <c:strCache>
                <c:ptCount val="1"/>
                <c:pt idx="0">
                  <c:v>FRUITS AREA IN (1000 ha)</c:v>
                </c:pt>
              </c:strCache>
            </c:strRef>
          </c:tx>
          <c:spPr>
            <a:solidFill>
              <a:schemeClr val="bg2">
                <a:lumMod val="50000"/>
                <a:lumOff val="50000"/>
              </a:schemeClr>
            </a:solidFill>
            <a:ln>
              <a:noFill/>
            </a:ln>
            <a:effectLst/>
          </c:spPr>
          <c:cat>
            <c:strRef>
              <c:f>Sheet2!$A$4:$A$24</c:f>
              <c:strCache>
                <c:ptCount val="20"/>
                <c:pt idx="0">
                  <c:v>Andhra Pradesh</c:v>
                </c:pt>
                <c:pt idx="1">
                  <c:v>Assam</c:v>
                </c:pt>
                <c:pt idx="2">
                  <c:v>Bihar</c:v>
                </c:pt>
                <c:pt idx="3">
                  <c:v>Chhattisgarh</c:v>
                </c:pt>
                <c:pt idx="4">
                  <c:v>Gujarat</c:v>
                </c:pt>
                <c:pt idx="5">
                  <c:v>Haryana</c:v>
                </c:pt>
                <c:pt idx="6">
                  <c:v>Himachal Pradesh</c:v>
                </c:pt>
                <c:pt idx="7">
                  <c:v>Jharkhand</c:v>
                </c:pt>
                <c:pt idx="8">
                  <c:v>Karnataka</c:v>
                </c:pt>
                <c:pt idx="9">
                  <c:v>Kerala</c:v>
                </c:pt>
                <c:pt idx="10">
                  <c:v>Madhya Pradesh</c:v>
                </c:pt>
                <c:pt idx="11">
                  <c:v>Maharashtra</c:v>
                </c:pt>
                <c:pt idx="12">
                  <c:v>Orissa</c:v>
                </c:pt>
                <c:pt idx="13">
                  <c:v>Punjab</c:v>
                </c:pt>
                <c:pt idx="14">
                  <c:v>Rajasthan</c:v>
                </c:pt>
                <c:pt idx="15">
                  <c:v>Tamil Nadu</c:v>
                </c:pt>
                <c:pt idx="16">
                  <c:v>Telangana</c:v>
                </c:pt>
                <c:pt idx="17">
                  <c:v>Uttar Pradesh</c:v>
                </c:pt>
                <c:pt idx="18">
                  <c:v>Uttarakhand</c:v>
                </c:pt>
                <c:pt idx="19">
                  <c:v>West Bengal</c:v>
                </c:pt>
              </c:strCache>
            </c:strRef>
          </c:cat>
          <c:val>
            <c:numRef>
              <c:f>Sheet2!$B$4:$B$24</c:f>
              <c:numCache>
                <c:formatCode>General</c:formatCode>
                <c:ptCount val="20"/>
                <c:pt idx="0">
                  <c:v>19921.480000000014</c:v>
                </c:pt>
                <c:pt idx="1">
                  <c:v>3687.3100000000004</c:v>
                </c:pt>
                <c:pt idx="2">
                  <c:v>5468.5199999999941</c:v>
                </c:pt>
                <c:pt idx="3">
                  <c:v>710.47000000000014</c:v>
                </c:pt>
                <c:pt idx="4">
                  <c:v>5665.4599999999955</c:v>
                </c:pt>
                <c:pt idx="5">
                  <c:v>650.99999999999989</c:v>
                </c:pt>
                <c:pt idx="6">
                  <c:v>1690.8899999999992</c:v>
                </c:pt>
                <c:pt idx="7">
                  <c:v>203.30000000000007</c:v>
                </c:pt>
                <c:pt idx="8">
                  <c:v>9544.1800000000039</c:v>
                </c:pt>
                <c:pt idx="9">
                  <c:v>17260.409999999985</c:v>
                </c:pt>
                <c:pt idx="10">
                  <c:v>2184.5700000000011</c:v>
                </c:pt>
                <c:pt idx="11">
                  <c:v>10248.410000000005</c:v>
                </c:pt>
                <c:pt idx="12">
                  <c:v>12050.329999999984</c:v>
                </c:pt>
                <c:pt idx="13">
                  <c:v>2364.0499999999961</c:v>
                </c:pt>
                <c:pt idx="14">
                  <c:v>962.11999999999955</c:v>
                </c:pt>
                <c:pt idx="15">
                  <c:v>12621.380000000003</c:v>
                </c:pt>
                <c:pt idx="16">
                  <c:v>3776.9299999999985</c:v>
                </c:pt>
                <c:pt idx="17">
                  <c:v>10952.97</c:v>
                </c:pt>
                <c:pt idx="18">
                  <c:v>359.50999999999982</c:v>
                </c:pt>
                <c:pt idx="19">
                  <c:v>4815.9199999999937</c:v>
                </c:pt>
              </c:numCache>
            </c:numRef>
          </c:val>
          <c:extLst>
            <c:ext xmlns:c16="http://schemas.microsoft.com/office/drawing/2014/chart" uri="{C3380CC4-5D6E-409C-BE32-E72D297353CC}">
              <c16:uniqueId val="{00000000-B718-48CA-B11A-AD4EBC69030D}"/>
            </c:ext>
          </c:extLst>
        </c:ser>
        <c:ser>
          <c:idx val="1"/>
          <c:order val="1"/>
          <c:tx>
            <c:strRef>
              <c:f>Sheet2!$C$3</c:f>
              <c:strCache>
                <c:ptCount val="1"/>
                <c:pt idx="0">
                  <c:v>VEGETABLES AREA IN (1000 ha)</c:v>
                </c:pt>
              </c:strCache>
            </c:strRef>
          </c:tx>
          <c:spPr>
            <a:solidFill>
              <a:schemeClr val="accent2"/>
            </a:solidFill>
            <a:ln w="25400">
              <a:noFill/>
            </a:ln>
            <a:effectLst/>
          </c:spPr>
          <c:cat>
            <c:strRef>
              <c:f>Sheet2!$A$4:$A$24</c:f>
              <c:strCache>
                <c:ptCount val="20"/>
                <c:pt idx="0">
                  <c:v>Andhra Pradesh</c:v>
                </c:pt>
                <c:pt idx="1">
                  <c:v>Assam</c:v>
                </c:pt>
                <c:pt idx="2">
                  <c:v>Bihar</c:v>
                </c:pt>
                <c:pt idx="3">
                  <c:v>Chhattisgarh</c:v>
                </c:pt>
                <c:pt idx="4">
                  <c:v>Gujarat</c:v>
                </c:pt>
                <c:pt idx="5">
                  <c:v>Haryana</c:v>
                </c:pt>
                <c:pt idx="6">
                  <c:v>Himachal Pradesh</c:v>
                </c:pt>
                <c:pt idx="7">
                  <c:v>Jharkhand</c:v>
                </c:pt>
                <c:pt idx="8">
                  <c:v>Karnataka</c:v>
                </c:pt>
                <c:pt idx="9">
                  <c:v>Kerala</c:v>
                </c:pt>
                <c:pt idx="10">
                  <c:v>Madhya Pradesh</c:v>
                </c:pt>
                <c:pt idx="11">
                  <c:v>Maharashtra</c:v>
                </c:pt>
                <c:pt idx="12">
                  <c:v>Orissa</c:v>
                </c:pt>
                <c:pt idx="13">
                  <c:v>Punjab</c:v>
                </c:pt>
                <c:pt idx="14">
                  <c:v>Rajasthan</c:v>
                </c:pt>
                <c:pt idx="15">
                  <c:v>Tamil Nadu</c:v>
                </c:pt>
                <c:pt idx="16">
                  <c:v>Telangana</c:v>
                </c:pt>
                <c:pt idx="17">
                  <c:v>Uttar Pradesh</c:v>
                </c:pt>
                <c:pt idx="18">
                  <c:v>Uttarakhand</c:v>
                </c:pt>
                <c:pt idx="19">
                  <c:v>West Bengal</c:v>
                </c:pt>
              </c:strCache>
            </c:strRef>
          </c:cat>
          <c:val>
            <c:numRef>
              <c:f>Sheet2!$C$4:$C$24</c:f>
              <c:numCache>
                <c:formatCode>General</c:formatCode>
                <c:ptCount val="20"/>
                <c:pt idx="0">
                  <c:v>5587.3199999999943</c:v>
                </c:pt>
                <c:pt idx="1">
                  <c:v>7868.4699999999975</c:v>
                </c:pt>
                <c:pt idx="2">
                  <c:v>12105.660000000002</c:v>
                </c:pt>
                <c:pt idx="3">
                  <c:v>3377.8400000000015</c:v>
                </c:pt>
                <c:pt idx="4">
                  <c:v>6182.7499999999973</c:v>
                </c:pt>
                <c:pt idx="5">
                  <c:v>2097.9599999999991</c:v>
                </c:pt>
                <c:pt idx="6">
                  <c:v>1147.95</c:v>
                </c:pt>
                <c:pt idx="7">
                  <c:v>2917.8199999999988</c:v>
                </c:pt>
                <c:pt idx="8">
                  <c:v>9472.3300000000036</c:v>
                </c:pt>
                <c:pt idx="9">
                  <c:v>11020.880000000003</c:v>
                </c:pt>
                <c:pt idx="10">
                  <c:v>7148.3899999999985</c:v>
                </c:pt>
                <c:pt idx="11">
                  <c:v>7599.859999999996</c:v>
                </c:pt>
                <c:pt idx="12">
                  <c:v>30205.389999999963</c:v>
                </c:pt>
                <c:pt idx="13">
                  <c:v>4219.59</c:v>
                </c:pt>
                <c:pt idx="14">
                  <c:v>3750.7600000000048</c:v>
                </c:pt>
                <c:pt idx="15">
                  <c:v>8108.47</c:v>
                </c:pt>
                <c:pt idx="16">
                  <c:v>2388.5199999999977</c:v>
                </c:pt>
                <c:pt idx="17">
                  <c:v>25228.659999999982</c:v>
                </c:pt>
                <c:pt idx="18">
                  <c:v>913.36999999999978</c:v>
                </c:pt>
                <c:pt idx="19">
                  <c:v>27656.600000000009</c:v>
                </c:pt>
              </c:numCache>
            </c:numRef>
          </c:val>
          <c:extLst>
            <c:ext xmlns:c16="http://schemas.microsoft.com/office/drawing/2014/chart" uri="{C3380CC4-5D6E-409C-BE32-E72D297353CC}">
              <c16:uniqueId val="{00000006-B718-48CA-B11A-AD4EBC69030D}"/>
            </c:ext>
          </c:extLst>
        </c:ser>
        <c:dLbls>
          <c:showLegendKey val="0"/>
          <c:showVal val="0"/>
          <c:showCatName val="0"/>
          <c:showSerName val="0"/>
          <c:showPercent val="0"/>
          <c:showBubbleSize val="0"/>
        </c:dLbls>
        <c:axId val="1051642096"/>
        <c:axId val="1057518384"/>
      </c:areaChart>
      <c:catAx>
        <c:axId val="1051642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2">
                    <a:lumMod val="90000"/>
                  </a:schemeClr>
                </a:solidFill>
                <a:latin typeface="+mn-lt"/>
                <a:ea typeface="+mn-ea"/>
                <a:cs typeface="+mn-cs"/>
              </a:defRPr>
            </a:pPr>
            <a:endParaRPr lang="en-US"/>
          </a:p>
        </c:txPr>
        <c:crossAx val="1057518384"/>
        <c:crosses val="autoZero"/>
        <c:auto val="1"/>
        <c:lblAlgn val="ctr"/>
        <c:lblOffset val="100"/>
        <c:noMultiLvlLbl val="0"/>
      </c:catAx>
      <c:valAx>
        <c:axId val="105751838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2">
                    <a:lumMod val="90000"/>
                  </a:schemeClr>
                </a:solidFill>
                <a:latin typeface="+mn-lt"/>
                <a:ea typeface="+mn-ea"/>
                <a:cs typeface="+mn-cs"/>
              </a:defRPr>
            </a:pPr>
            <a:endParaRPr lang="en-US"/>
          </a:p>
        </c:txPr>
        <c:crossAx val="1051642096"/>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[Book1(AutoRecovered).xlsx]Sheet3!PivotTable3</c:name>
    <c:fmtId val="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dirty="0">
                <a:solidFill>
                  <a:schemeClr val="tx2">
                    <a:lumMod val="90000"/>
                  </a:schemeClr>
                </a:solidFill>
              </a:rPr>
              <a:t>FRUITS AND VEGETABLE</a:t>
            </a:r>
            <a:r>
              <a:rPr lang="en-US" sz="1600" b="1" baseline="0" dirty="0">
                <a:solidFill>
                  <a:schemeClr val="tx2">
                    <a:lumMod val="90000"/>
                  </a:schemeClr>
                </a:solidFill>
              </a:rPr>
              <a:t> AREA BY YEAR</a:t>
            </a:r>
            <a:endParaRPr lang="en-US" sz="1600" b="1" dirty="0">
              <a:solidFill>
                <a:schemeClr val="tx2">
                  <a:lumMod val="90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Sheet3!$B$3</c:f>
              <c:strCache>
                <c:ptCount val="1"/>
                <c:pt idx="0">
                  <c:v>Total</c:v>
                </c:pt>
              </c:strCache>
            </c:strRef>
          </c:tx>
          <c:spPr>
            <a:ln w="34925" cap="rnd">
              <a:solidFill>
                <a:schemeClr val="bg2">
                  <a:lumMod val="50000"/>
                  <a:lumOff val="50000"/>
                </a:schemeClr>
              </a:solidFill>
              <a:round/>
            </a:ln>
            <a:effectLst/>
          </c:spPr>
          <c:marker>
            <c:symbol val="none"/>
          </c:marker>
          <c:cat>
            <c:strRef>
              <c:f>Sheet3!$A$4:$A$56</c:f>
              <c:strCache>
                <c:ptCount val="52"/>
                <c:pt idx="0">
                  <c:v>1966</c:v>
                </c:pt>
                <c:pt idx="1">
                  <c:v>1967</c:v>
                </c:pt>
                <c:pt idx="2">
                  <c:v>1968</c:v>
                </c:pt>
                <c:pt idx="3">
                  <c:v>1969</c:v>
                </c:pt>
                <c:pt idx="4">
                  <c:v>1970</c:v>
                </c:pt>
                <c:pt idx="5">
                  <c:v>1971</c:v>
                </c:pt>
                <c:pt idx="6">
                  <c:v>1972</c:v>
                </c:pt>
                <c:pt idx="7">
                  <c:v>1973</c:v>
                </c:pt>
                <c:pt idx="8">
                  <c:v>1974</c:v>
                </c:pt>
                <c:pt idx="9">
                  <c:v>1975</c:v>
                </c:pt>
                <c:pt idx="10">
                  <c:v>1976</c:v>
                </c:pt>
                <c:pt idx="11">
                  <c:v>1977</c:v>
                </c:pt>
                <c:pt idx="12">
                  <c:v>1978</c:v>
                </c:pt>
                <c:pt idx="13">
                  <c:v>1979</c:v>
                </c:pt>
                <c:pt idx="14">
                  <c:v>1980</c:v>
                </c:pt>
                <c:pt idx="15">
                  <c:v>1981</c:v>
                </c:pt>
                <c:pt idx="16">
                  <c:v>1982</c:v>
                </c:pt>
                <c:pt idx="17">
                  <c:v>1983</c:v>
                </c:pt>
                <c:pt idx="18">
                  <c:v>1984</c:v>
                </c:pt>
                <c:pt idx="19">
                  <c:v>1985</c:v>
                </c:pt>
                <c:pt idx="20">
                  <c:v>1986</c:v>
                </c:pt>
                <c:pt idx="21">
                  <c:v>1987</c:v>
                </c:pt>
                <c:pt idx="22">
                  <c:v>1988</c:v>
                </c:pt>
                <c:pt idx="23">
                  <c:v>1989</c:v>
                </c:pt>
                <c:pt idx="24">
                  <c:v>1990</c:v>
                </c:pt>
                <c:pt idx="25">
                  <c:v>1991</c:v>
                </c:pt>
                <c:pt idx="26">
                  <c:v>1992</c:v>
                </c:pt>
                <c:pt idx="27">
                  <c:v>1993</c:v>
                </c:pt>
                <c:pt idx="28">
                  <c:v>1994</c:v>
                </c:pt>
                <c:pt idx="29">
                  <c:v>1995</c:v>
                </c:pt>
                <c:pt idx="30">
                  <c:v>1996</c:v>
                </c:pt>
                <c:pt idx="31">
                  <c:v>1997</c:v>
                </c:pt>
                <c:pt idx="32">
                  <c:v>1998</c:v>
                </c:pt>
                <c:pt idx="33">
                  <c:v>1999</c:v>
                </c:pt>
                <c:pt idx="34">
                  <c:v>2000</c:v>
                </c:pt>
                <c:pt idx="35">
                  <c:v>2001</c:v>
                </c:pt>
                <c:pt idx="36">
                  <c:v>2002</c:v>
                </c:pt>
                <c:pt idx="37">
                  <c:v>2003</c:v>
                </c:pt>
                <c:pt idx="38">
                  <c:v>2004</c:v>
                </c:pt>
                <c:pt idx="39">
                  <c:v>2005</c:v>
                </c:pt>
                <c:pt idx="40">
                  <c:v>2006</c:v>
                </c:pt>
                <c:pt idx="41">
                  <c:v>2007</c:v>
                </c:pt>
                <c:pt idx="42">
                  <c:v>2008</c:v>
                </c:pt>
                <c:pt idx="43">
                  <c:v>2009</c:v>
                </c:pt>
                <c:pt idx="44">
                  <c:v>2010</c:v>
                </c:pt>
                <c:pt idx="45">
                  <c:v>2011</c:v>
                </c:pt>
                <c:pt idx="46">
                  <c:v>2012</c:v>
                </c:pt>
                <c:pt idx="47">
                  <c:v>2013</c:v>
                </c:pt>
                <c:pt idx="48">
                  <c:v>2014</c:v>
                </c:pt>
                <c:pt idx="49">
                  <c:v>2015</c:v>
                </c:pt>
                <c:pt idx="50">
                  <c:v>2016</c:v>
                </c:pt>
                <c:pt idx="51">
                  <c:v>2017</c:v>
                </c:pt>
              </c:strCache>
            </c:strRef>
          </c:cat>
          <c:val>
            <c:numRef>
              <c:f>Sheet3!$B$4:$B$56</c:f>
              <c:numCache>
                <c:formatCode>General</c:formatCode>
                <c:ptCount val="52"/>
                <c:pt idx="0">
                  <c:v>6840.9000000000005</c:v>
                </c:pt>
                <c:pt idx="1">
                  <c:v>7122.5399999999954</c:v>
                </c:pt>
                <c:pt idx="2">
                  <c:v>7461.85</c:v>
                </c:pt>
                <c:pt idx="3">
                  <c:v>7414.9900000000007</c:v>
                </c:pt>
                <c:pt idx="4">
                  <c:v>7641.5700000000043</c:v>
                </c:pt>
                <c:pt idx="5">
                  <c:v>6230.74</c:v>
                </c:pt>
                <c:pt idx="6">
                  <c:v>7439.3799999999983</c:v>
                </c:pt>
                <c:pt idx="7">
                  <c:v>6921.6599999999953</c:v>
                </c:pt>
                <c:pt idx="8">
                  <c:v>8412.2400000000034</c:v>
                </c:pt>
                <c:pt idx="9">
                  <c:v>8939.2899999999972</c:v>
                </c:pt>
                <c:pt idx="10">
                  <c:v>9122.6600000000017</c:v>
                </c:pt>
                <c:pt idx="11">
                  <c:v>9347.09</c:v>
                </c:pt>
                <c:pt idx="12">
                  <c:v>9299.8400000000074</c:v>
                </c:pt>
                <c:pt idx="13">
                  <c:v>9242.3599999999897</c:v>
                </c:pt>
                <c:pt idx="14">
                  <c:v>9681.7000000000062</c:v>
                </c:pt>
                <c:pt idx="15">
                  <c:v>9496.9599999999991</c:v>
                </c:pt>
                <c:pt idx="16">
                  <c:v>9592.0999999999949</c:v>
                </c:pt>
                <c:pt idx="17">
                  <c:v>9815.0299999999952</c:v>
                </c:pt>
                <c:pt idx="18">
                  <c:v>10196.640000000005</c:v>
                </c:pt>
                <c:pt idx="19">
                  <c:v>11911.920000000013</c:v>
                </c:pt>
                <c:pt idx="20">
                  <c:v>12241.060000000005</c:v>
                </c:pt>
                <c:pt idx="21">
                  <c:v>10682.340000000002</c:v>
                </c:pt>
                <c:pt idx="22">
                  <c:v>11241.980000000009</c:v>
                </c:pt>
                <c:pt idx="23">
                  <c:v>11630.65</c:v>
                </c:pt>
                <c:pt idx="24">
                  <c:v>12091.389999999989</c:v>
                </c:pt>
                <c:pt idx="25">
                  <c:v>12512.770000000002</c:v>
                </c:pt>
                <c:pt idx="26">
                  <c:v>12992.579999999996</c:v>
                </c:pt>
                <c:pt idx="27">
                  <c:v>13476.249999999998</c:v>
                </c:pt>
                <c:pt idx="28">
                  <c:v>12850.980000000005</c:v>
                </c:pt>
                <c:pt idx="29">
                  <c:v>12754.539999999995</c:v>
                </c:pt>
                <c:pt idx="30">
                  <c:v>13050.639999999992</c:v>
                </c:pt>
                <c:pt idx="31">
                  <c:v>13225.459999999992</c:v>
                </c:pt>
                <c:pt idx="32">
                  <c:v>17566.619999999995</c:v>
                </c:pt>
                <c:pt idx="33">
                  <c:v>17559.879999999997</c:v>
                </c:pt>
                <c:pt idx="34">
                  <c:v>16661.500000000015</c:v>
                </c:pt>
                <c:pt idx="35">
                  <c:v>17658.859999999997</c:v>
                </c:pt>
                <c:pt idx="36">
                  <c:v>17425.129999999986</c:v>
                </c:pt>
                <c:pt idx="37">
                  <c:v>18679.919999999998</c:v>
                </c:pt>
                <c:pt idx="38">
                  <c:v>19636.73000000001</c:v>
                </c:pt>
                <c:pt idx="39">
                  <c:v>19609.930000000008</c:v>
                </c:pt>
                <c:pt idx="40">
                  <c:v>17838.240000000005</c:v>
                </c:pt>
                <c:pt idx="41">
                  <c:v>18906.53000000001</c:v>
                </c:pt>
                <c:pt idx="42">
                  <c:v>19450.330000000005</c:v>
                </c:pt>
                <c:pt idx="43">
                  <c:v>18861.020000000019</c:v>
                </c:pt>
                <c:pt idx="44">
                  <c:v>16180.749999999993</c:v>
                </c:pt>
                <c:pt idx="45">
                  <c:v>16236.840000000007</c:v>
                </c:pt>
                <c:pt idx="46">
                  <c:v>22073.45</c:v>
                </c:pt>
                <c:pt idx="47">
                  <c:v>15073.300000000008</c:v>
                </c:pt>
                <c:pt idx="48">
                  <c:v>17289.54</c:v>
                </c:pt>
                <c:pt idx="49">
                  <c:v>15429.280000000008</c:v>
                </c:pt>
                <c:pt idx="50">
                  <c:v>19085.730000000007</c:v>
                </c:pt>
                <c:pt idx="51">
                  <c:v>14189.65</c:v>
                </c:pt>
              </c:numCache>
            </c:numRef>
          </c:val>
          <c:smooth val="0"/>
          <c:extLst>
            <c:ext xmlns:c16="http://schemas.microsoft.com/office/drawing/2014/chart" uri="{C3380CC4-5D6E-409C-BE32-E72D297353CC}">
              <c16:uniqueId val="{00000000-63D3-4306-AFE0-37DD8E41FB39}"/>
            </c:ext>
          </c:extLst>
        </c:ser>
        <c:dLbls>
          <c:showLegendKey val="0"/>
          <c:showVal val="0"/>
          <c:showCatName val="0"/>
          <c:showSerName val="0"/>
          <c:showPercent val="0"/>
          <c:showBubbleSize val="0"/>
        </c:dLbls>
        <c:smooth val="0"/>
        <c:axId val="1132988224"/>
        <c:axId val="1123663056"/>
      </c:lineChart>
      <c:catAx>
        <c:axId val="11329882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2">
                    <a:lumMod val="90000"/>
                  </a:schemeClr>
                </a:solidFill>
                <a:latin typeface="+mn-lt"/>
                <a:ea typeface="+mn-ea"/>
                <a:cs typeface="+mn-cs"/>
              </a:defRPr>
            </a:pPr>
            <a:endParaRPr lang="en-US"/>
          </a:p>
        </c:txPr>
        <c:crossAx val="1123663056"/>
        <c:crosses val="autoZero"/>
        <c:auto val="1"/>
        <c:lblAlgn val="ctr"/>
        <c:lblOffset val="100"/>
        <c:noMultiLvlLbl val="0"/>
      </c:catAx>
      <c:valAx>
        <c:axId val="112366305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tx2">
                    <a:lumMod val="90000"/>
                  </a:schemeClr>
                </a:solidFill>
                <a:latin typeface="+mn-lt"/>
                <a:ea typeface="+mn-ea"/>
                <a:cs typeface="+mn-cs"/>
              </a:defRPr>
            </a:pPr>
            <a:endParaRPr lang="en-US"/>
          </a:p>
        </c:txPr>
        <c:crossAx val="1132988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9">
  <a:schemeClr val="accent6"/>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jpg>
</file>

<file path=ppt/media/image11.jpg>
</file>

<file path=ppt/media/image2.sv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7B580E-BB12-458A-8A67-A4E85A97E57A}" type="datetimeFigureOut">
              <a:rPr lang="en-US" smtClean="0"/>
              <a:t>3/28/2024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485773-E831-40C3-B08E-FE9BDAA69383}" type="slidenum">
              <a:rPr lang="en-US" smtClean="0"/>
              <a:t>‹#›</a:t>
            </a:fld>
            <a:endParaRPr lang="en-US" dirty="0"/>
          </a:p>
        </p:txBody>
      </p:sp>
    </p:spTree>
    <p:extLst>
      <p:ext uri="{BB962C8B-B14F-4D97-AF65-F5344CB8AC3E}">
        <p14:creationId xmlns:p14="http://schemas.microsoft.com/office/powerpoint/2010/main" val="41409579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485773-E831-40C3-B08E-FE9BDAA69383}" type="slidenum">
              <a:rPr lang="en-US" smtClean="0"/>
              <a:t>8</a:t>
            </a:fld>
            <a:endParaRPr lang="en-US" dirty="0"/>
          </a:p>
        </p:txBody>
      </p:sp>
    </p:spTree>
    <p:extLst>
      <p:ext uri="{BB962C8B-B14F-4D97-AF65-F5344CB8AC3E}">
        <p14:creationId xmlns:p14="http://schemas.microsoft.com/office/powerpoint/2010/main" val="11285946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C6F41C-4B94-3D05-3ED0-BA04504BDA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095443-D7F9-0B3E-4339-808F8F9BDB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6323A7-F7A4-3A65-FC88-E2CBFCD5111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10C9006-9722-FC3F-2CDC-5FA10C82F7BD}"/>
              </a:ext>
            </a:extLst>
          </p:cNvPr>
          <p:cNvSpPr>
            <a:spLocks noGrp="1"/>
          </p:cNvSpPr>
          <p:nvPr>
            <p:ph type="sldNum" sz="quarter" idx="5"/>
          </p:nvPr>
        </p:nvSpPr>
        <p:spPr/>
        <p:txBody>
          <a:bodyPr/>
          <a:lstStyle/>
          <a:p>
            <a:fld id="{5E485773-E831-40C3-B08E-FE9BDAA69383}" type="slidenum">
              <a:rPr lang="en-US" smtClean="0"/>
              <a:t>10</a:t>
            </a:fld>
            <a:endParaRPr lang="en-US" dirty="0"/>
          </a:p>
        </p:txBody>
      </p:sp>
    </p:spTree>
    <p:extLst>
      <p:ext uri="{BB962C8B-B14F-4D97-AF65-F5344CB8AC3E}">
        <p14:creationId xmlns:p14="http://schemas.microsoft.com/office/powerpoint/2010/main" val="20449511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F92F5-061F-34CC-42B3-FF18FAE045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AC9E3F-20D8-E5F9-9825-51BB7A1DF4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D2FEAB-9511-3EAD-0484-78F49E56430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2C238A1-3F5B-C944-C817-FB50F98152F3}"/>
              </a:ext>
            </a:extLst>
          </p:cNvPr>
          <p:cNvSpPr>
            <a:spLocks noGrp="1"/>
          </p:cNvSpPr>
          <p:nvPr>
            <p:ph type="sldNum" sz="quarter" idx="5"/>
          </p:nvPr>
        </p:nvSpPr>
        <p:spPr/>
        <p:txBody>
          <a:bodyPr/>
          <a:lstStyle/>
          <a:p>
            <a:fld id="{5E485773-E831-40C3-B08E-FE9BDAA69383}" type="slidenum">
              <a:rPr lang="en-US" smtClean="0"/>
              <a:t>11</a:t>
            </a:fld>
            <a:endParaRPr lang="en-US" dirty="0"/>
          </a:p>
        </p:txBody>
      </p:sp>
    </p:spTree>
    <p:extLst>
      <p:ext uri="{BB962C8B-B14F-4D97-AF65-F5344CB8AC3E}">
        <p14:creationId xmlns:p14="http://schemas.microsoft.com/office/powerpoint/2010/main" val="20773684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E162AE6-C2BA-4446-A2D9-41A8F1A61533}"/>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7A267802-5F0D-4EE1-AF9D-EF2E4F23C392}"/>
              </a:ext>
              <a:ext uri="{C183D7F6-B498-43B3-948B-1728B52AA6E4}">
                <adec:decorative xmlns:adec="http://schemas.microsoft.com/office/drawing/2017/decorative" val="1"/>
              </a:ext>
            </a:extLst>
          </p:cNvPr>
          <p:cNvSpPr/>
          <p:nvPr userDrawn="1"/>
        </p:nvSpPr>
        <p:spPr>
          <a:xfrm>
            <a:off x="1775" y="0"/>
            <a:ext cx="43861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FB728D93-929A-4CAF-A102-3C217E9170B1}"/>
              </a:ext>
            </a:extLst>
          </p:cNvPr>
          <p:cNvSpPr>
            <a:spLocks noGrp="1"/>
          </p:cNvSpPr>
          <p:nvPr>
            <p:ph type="ctrTitle"/>
          </p:nvPr>
        </p:nvSpPr>
        <p:spPr>
          <a:xfrm>
            <a:off x="684361" y="428903"/>
            <a:ext cx="3071005" cy="3051391"/>
          </a:xfrm>
        </p:spPr>
        <p:txBody>
          <a:bodyPr anchor="b">
            <a:normAutofit/>
          </a:bodyPr>
          <a:lstStyle>
            <a:lvl1pPr algn="ctr">
              <a:lnSpc>
                <a:spcPct val="90000"/>
              </a:lnSpc>
              <a:defRPr>
                <a:solidFill>
                  <a:schemeClr val="tx2"/>
                </a:solidFill>
              </a:defRPr>
            </a:lvl1pPr>
          </a:lstStyle>
          <a:p>
            <a:pPr>
              <a:tabLst>
                <a:tab pos="3370263" algn="l"/>
              </a:tabLst>
            </a:pPr>
            <a:endParaRPr lang="en-US" sz="4000" dirty="0">
              <a:solidFill>
                <a:schemeClr val="tx2">
                  <a:alpha val="75000"/>
                </a:schemeClr>
              </a:solidFill>
            </a:endParaRPr>
          </a:p>
        </p:txBody>
      </p:sp>
      <p:sp>
        <p:nvSpPr>
          <p:cNvPr id="9" name="Subtitle 2">
            <a:extLst>
              <a:ext uri="{FF2B5EF4-FFF2-40B4-BE49-F238E27FC236}">
                <a16:creationId xmlns:a16="http://schemas.microsoft.com/office/drawing/2014/main" id="{B81702E9-0038-4210-9FAB-E76C1EF85C4F}"/>
              </a:ext>
            </a:extLst>
          </p:cNvPr>
          <p:cNvSpPr>
            <a:spLocks noGrp="1"/>
          </p:cNvSpPr>
          <p:nvPr>
            <p:ph type="subTitle" idx="1" hasCustomPrompt="1"/>
          </p:nvPr>
        </p:nvSpPr>
        <p:spPr>
          <a:xfrm>
            <a:off x="744876" y="5116529"/>
            <a:ext cx="2948684" cy="955497"/>
          </a:xfrm>
        </p:spPr>
        <p:txBody>
          <a:bodyPr>
            <a:normAutofit/>
          </a:bodyPr>
          <a:lstStyle>
            <a:lvl1pPr marL="0" indent="0" algn="ctr">
              <a:lnSpc>
                <a:spcPct val="150000"/>
              </a:lnSpc>
              <a:buNone/>
              <a:defRPr sz="1600" cap="all" spc="600" baseline="0">
                <a:solidFill>
                  <a:schemeClr val="tx2"/>
                </a:solidFill>
              </a:defRPr>
            </a:lvl1pPr>
          </a:lstStyle>
          <a:p>
            <a:r>
              <a:rPr lang="en-US" dirty="0">
                <a:solidFill>
                  <a:schemeClr val="tx2"/>
                </a:solidFill>
              </a:rPr>
              <a:t>subtitle</a:t>
            </a:r>
          </a:p>
        </p:txBody>
      </p:sp>
      <p:sp>
        <p:nvSpPr>
          <p:cNvPr id="10" name="Freeform: Shape 9">
            <a:extLst>
              <a:ext uri="{FF2B5EF4-FFF2-40B4-BE49-F238E27FC236}">
                <a16:creationId xmlns:a16="http://schemas.microsoft.com/office/drawing/2014/main" id="{13E1655C-FA7C-42D9-8EE1-E7CF6988A050}"/>
              </a:ext>
              <a:ext uri="{C183D7F6-B498-43B3-948B-1728B52AA6E4}">
                <adec:decorative xmlns:adec="http://schemas.microsoft.com/office/drawing/2017/decorative" val="1"/>
              </a:ext>
            </a:extLst>
          </p:cNvPr>
          <p:cNvSpPr/>
          <p:nvPr userDrawn="1"/>
        </p:nvSpPr>
        <p:spPr>
          <a:xfrm rot="13547565" flipH="1">
            <a:off x="1747479" y="3853642"/>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p:nvSpPr>
          <p:cNvPr id="12" name="Picture Placeholder 11">
            <a:extLst>
              <a:ext uri="{FF2B5EF4-FFF2-40B4-BE49-F238E27FC236}">
                <a16:creationId xmlns:a16="http://schemas.microsoft.com/office/drawing/2014/main" id="{46441E9C-E7AE-4B2E-A8FF-F364980D9036}"/>
              </a:ext>
            </a:extLst>
          </p:cNvPr>
          <p:cNvSpPr>
            <a:spLocks noGrp="1"/>
          </p:cNvSpPr>
          <p:nvPr>
            <p:ph type="pic" sz="quarter" idx="13"/>
          </p:nvPr>
        </p:nvSpPr>
        <p:spPr>
          <a:xfrm>
            <a:off x="4383024" y="0"/>
            <a:ext cx="7808976" cy="6858000"/>
          </a:xfrm>
          <a:solidFill>
            <a:schemeClr val="bg2">
              <a:lumMod val="50000"/>
              <a:lumOff val="50000"/>
            </a:schemeClr>
          </a:solidFill>
        </p:spPr>
        <p:txBody>
          <a:bodyPr/>
          <a:lstStyle/>
          <a:p>
            <a:endParaRPr lang="en-US" dirty="0"/>
          </a:p>
        </p:txBody>
      </p:sp>
    </p:spTree>
    <p:extLst>
      <p:ext uri="{BB962C8B-B14F-4D97-AF65-F5344CB8AC3E}">
        <p14:creationId xmlns:p14="http://schemas.microsoft.com/office/powerpoint/2010/main" val="2171283408"/>
      </p:ext>
    </p:extLst>
  </p:cSld>
  <p:clrMapOvr>
    <a:masterClrMapping/>
  </p:clrMapOvr>
  <p:extLst>
    <p:ext uri="{DCECCB84-F9BA-43D5-87BE-67443E8EF086}">
      <p15:sldGuideLst xmlns:p15="http://schemas.microsoft.com/office/powerpoint/2012/main">
        <p15:guide id="1" pos="2760" userDrawn="1">
          <p15:clr>
            <a:srgbClr val="FBAE40"/>
          </p15:clr>
        </p15:guide>
        <p15:guide id="2" pos="39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6A6C1-54BB-40E1-859F-0C6DA1525727}"/>
              </a:ext>
            </a:extLst>
          </p:cNvPr>
          <p:cNvSpPr>
            <a:spLocks noGrp="1"/>
          </p:cNvSpPr>
          <p:nvPr>
            <p:ph type="title"/>
          </p:nvPr>
        </p:nvSpPr>
        <p:spPr>
          <a:xfrm>
            <a:off x="839788" y="665629"/>
            <a:ext cx="10515600" cy="818995"/>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A1EEBE1-2D73-4E5F-A8DD-593B79D184F6}"/>
              </a:ext>
            </a:extLst>
          </p:cNvPr>
          <p:cNvSpPr>
            <a:spLocks noGrp="1"/>
          </p:cNvSpPr>
          <p:nvPr>
            <p:ph type="body" idx="1"/>
          </p:nvPr>
        </p:nvSpPr>
        <p:spPr>
          <a:xfrm>
            <a:off x="836612" y="1806039"/>
            <a:ext cx="3200400" cy="584548"/>
          </a:xfrm>
        </p:spPr>
        <p:txBody>
          <a:bodyPr anchor="b">
            <a:noAutofit/>
          </a:bodyPr>
          <a:lstStyle>
            <a:lvl1pPr marL="0" indent="0">
              <a:buNone/>
              <a:defRPr sz="1800" b="1" cap="all" spc="6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45328A-A6CB-4A40-806F-E68606FC7CFB}"/>
              </a:ext>
            </a:extLst>
          </p:cNvPr>
          <p:cNvSpPr>
            <a:spLocks noGrp="1"/>
          </p:cNvSpPr>
          <p:nvPr>
            <p:ph sz="half" idx="2"/>
          </p:nvPr>
        </p:nvSpPr>
        <p:spPr>
          <a:xfrm>
            <a:off x="839788" y="2390588"/>
            <a:ext cx="3200400" cy="3751268"/>
          </a:xfrm>
        </p:spPr>
        <p:txBody>
          <a:bodyPr>
            <a:normAutofit/>
          </a:bodyPr>
          <a:lstStyle>
            <a:lvl1pPr>
              <a:defRPr sz="2000"/>
            </a:lvl1pPr>
            <a:lvl2pPr>
              <a:defRPr sz="16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2730D26-BCC4-4CE4-9273-69B4E36D39FC}"/>
              </a:ext>
            </a:extLst>
          </p:cNvPr>
          <p:cNvSpPr>
            <a:spLocks noGrp="1"/>
          </p:cNvSpPr>
          <p:nvPr>
            <p:ph type="body" sz="quarter" idx="3"/>
          </p:nvPr>
        </p:nvSpPr>
        <p:spPr>
          <a:xfrm>
            <a:off x="4495800" y="1800575"/>
            <a:ext cx="3200400" cy="584549"/>
          </a:xfrm>
        </p:spPr>
        <p:txBody>
          <a:bodyPr anchor="b">
            <a:noAutofit/>
          </a:bodyPr>
          <a:lstStyle>
            <a:lvl1pPr marL="0" indent="0">
              <a:buNone/>
              <a:defRPr sz="1800" b="1" cap="all" spc="6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9D832694-AE69-4399-B6B4-3F0CBD297CD8}"/>
              </a:ext>
            </a:extLst>
          </p:cNvPr>
          <p:cNvSpPr>
            <a:spLocks noGrp="1"/>
          </p:cNvSpPr>
          <p:nvPr>
            <p:ph sz="quarter" idx="4"/>
          </p:nvPr>
        </p:nvSpPr>
        <p:spPr>
          <a:xfrm>
            <a:off x="4495800" y="2385125"/>
            <a:ext cx="3200400" cy="3751268"/>
          </a:xfrm>
        </p:spPr>
        <p:txBody>
          <a:bodyPr>
            <a:normAutofit/>
          </a:bodyPr>
          <a:lstStyle>
            <a:lvl1pPr>
              <a:defRPr sz="2000"/>
            </a:lvl1pPr>
            <a:lvl2pPr>
              <a:defRPr sz="16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1E4C2C4B-8E48-4589-91AA-FDF1F137A26C}"/>
              </a:ext>
            </a:extLst>
          </p:cNvPr>
          <p:cNvCxnSpPr>
            <a:cxnSpLocks/>
          </p:cNvCxnSpPr>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14" name="Text Placeholder 4">
            <a:extLst>
              <a:ext uri="{FF2B5EF4-FFF2-40B4-BE49-F238E27FC236}">
                <a16:creationId xmlns:a16="http://schemas.microsoft.com/office/drawing/2014/main" id="{266A9EA3-4B2B-44BD-8135-846BF602669B}"/>
              </a:ext>
            </a:extLst>
          </p:cNvPr>
          <p:cNvSpPr>
            <a:spLocks noGrp="1"/>
          </p:cNvSpPr>
          <p:nvPr>
            <p:ph type="body" sz="quarter" idx="13"/>
          </p:nvPr>
        </p:nvSpPr>
        <p:spPr>
          <a:xfrm>
            <a:off x="8151814" y="1802952"/>
            <a:ext cx="3200400" cy="584549"/>
          </a:xfrm>
        </p:spPr>
        <p:txBody>
          <a:bodyPr anchor="b">
            <a:noAutofit/>
          </a:bodyPr>
          <a:lstStyle>
            <a:lvl1pPr marL="0" indent="0">
              <a:buNone/>
              <a:defRPr sz="1800" b="1" cap="all" spc="6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Content Placeholder 5">
            <a:extLst>
              <a:ext uri="{FF2B5EF4-FFF2-40B4-BE49-F238E27FC236}">
                <a16:creationId xmlns:a16="http://schemas.microsoft.com/office/drawing/2014/main" id="{01C28FB9-37EE-45F6-9277-9FEC0E6CEB23}"/>
              </a:ext>
            </a:extLst>
          </p:cNvPr>
          <p:cNvSpPr>
            <a:spLocks noGrp="1"/>
          </p:cNvSpPr>
          <p:nvPr>
            <p:ph sz="quarter" idx="14"/>
          </p:nvPr>
        </p:nvSpPr>
        <p:spPr>
          <a:xfrm>
            <a:off x="8151814" y="2387502"/>
            <a:ext cx="3200400" cy="3751268"/>
          </a:xfrm>
        </p:spPr>
        <p:txBody>
          <a:bodyPr>
            <a:normAutofit/>
          </a:bodyPr>
          <a:lstStyle>
            <a:lvl1pPr>
              <a:defRPr sz="2000"/>
            </a:lvl1pPr>
            <a:lvl2pPr>
              <a:defRPr sz="16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Date Placeholder 3">
            <a:extLst>
              <a:ext uri="{FF2B5EF4-FFF2-40B4-BE49-F238E27FC236}">
                <a16:creationId xmlns:a16="http://schemas.microsoft.com/office/drawing/2014/main" id="{5965917B-0400-40F0-91DA-4F97FE7238EB}"/>
              </a:ext>
            </a:extLst>
          </p:cNvPr>
          <p:cNvSpPr>
            <a:spLocks noGrp="1"/>
          </p:cNvSpPr>
          <p:nvPr>
            <p:ph type="dt" sz="half" idx="15"/>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6" name="Footer Placeholder 4">
            <a:extLst>
              <a:ext uri="{FF2B5EF4-FFF2-40B4-BE49-F238E27FC236}">
                <a16:creationId xmlns:a16="http://schemas.microsoft.com/office/drawing/2014/main" id="{564A176B-530D-46DF-8C22-CB3E325D3F2B}"/>
              </a:ext>
            </a:extLst>
          </p:cNvPr>
          <p:cNvSpPr>
            <a:spLocks noGrp="1"/>
          </p:cNvSpPr>
          <p:nvPr>
            <p:ph type="ftr" sz="quarter" idx="16"/>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7" name="Slide Number Placeholder 5">
            <a:extLst>
              <a:ext uri="{FF2B5EF4-FFF2-40B4-BE49-F238E27FC236}">
                <a16:creationId xmlns:a16="http://schemas.microsoft.com/office/drawing/2014/main" id="{464458CC-87E8-440C-A9E9-D8E1E0B49373}"/>
              </a:ext>
            </a:extLst>
          </p:cNvPr>
          <p:cNvSpPr>
            <a:spLocks noGrp="1"/>
          </p:cNvSpPr>
          <p:nvPr>
            <p:ph type="sldNum" sz="quarter" idx="17"/>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3973501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66D479CE-2DE1-4800-948F-385C3CF20803}"/>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7">
            <a:extLst>
              <a:ext uri="{FF2B5EF4-FFF2-40B4-BE49-F238E27FC236}">
                <a16:creationId xmlns:a16="http://schemas.microsoft.com/office/drawing/2014/main" id="{F2DE27B3-A066-47FC-9ACB-6CB080C41199}"/>
              </a:ext>
            </a:extLst>
          </p:cNvPr>
          <p:cNvSpPr>
            <a:spLocks noGrp="1"/>
          </p:cNvSpPr>
          <p:nvPr>
            <p:ph type="title"/>
          </p:nvPr>
        </p:nvSpPr>
        <p:spPr>
          <a:xfrm>
            <a:off x="647701" y="1375939"/>
            <a:ext cx="5448300" cy="1240966"/>
          </a:xfrm>
        </p:spPr>
        <p:txBody>
          <a:bodyPr anchor="ctr">
            <a:normAutofit/>
          </a:bodyPr>
          <a:lstStyle>
            <a:lvl1pPr algn="l">
              <a:defRPr/>
            </a:lvl1pPr>
          </a:lstStyle>
          <a:p>
            <a:pPr algn="ctr"/>
            <a:endParaRPr lang="en-US" dirty="0"/>
          </a:p>
        </p:txBody>
      </p:sp>
      <p:sp>
        <p:nvSpPr>
          <p:cNvPr id="8" name="Content Placeholder 8">
            <a:extLst>
              <a:ext uri="{FF2B5EF4-FFF2-40B4-BE49-F238E27FC236}">
                <a16:creationId xmlns:a16="http://schemas.microsoft.com/office/drawing/2014/main" id="{0B2E2283-471F-4157-98F4-1943DA10BBDB}"/>
              </a:ext>
            </a:extLst>
          </p:cNvPr>
          <p:cNvSpPr>
            <a:spLocks noGrp="1"/>
          </p:cNvSpPr>
          <p:nvPr>
            <p:ph idx="1"/>
          </p:nvPr>
        </p:nvSpPr>
        <p:spPr>
          <a:xfrm>
            <a:off x="635001" y="2688119"/>
            <a:ext cx="5115674" cy="3507457"/>
          </a:xfrm>
        </p:spPr>
        <p:txBody>
          <a:bodyPr>
            <a:normAutofit/>
          </a:bodyPr>
          <a:lstStyle>
            <a:lvl1pPr marL="0" indent="0">
              <a:buNone/>
              <a:defRPr/>
            </a:lvl1pPr>
          </a:lstStyle>
          <a:p>
            <a:endParaRPr lang="en-US" dirty="0"/>
          </a:p>
        </p:txBody>
      </p:sp>
      <p:sp>
        <p:nvSpPr>
          <p:cNvPr id="12" name="Picture Placeholder 11">
            <a:extLst>
              <a:ext uri="{FF2B5EF4-FFF2-40B4-BE49-F238E27FC236}">
                <a16:creationId xmlns:a16="http://schemas.microsoft.com/office/drawing/2014/main" id="{0F58127D-BBD9-4655-BEA6-9102178578CA}"/>
              </a:ext>
            </a:extLst>
          </p:cNvPr>
          <p:cNvSpPr>
            <a:spLocks noGrp="1"/>
          </p:cNvSpPr>
          <p:nvPr>
            <p:ph type="pic" sz="quarter" idx="13"/>
          </p:nvPr>
        </p:nvSpPr>
        <p:spPr>
          <a:xfrm>
            <a:off x="6748272" y="658368"/>
            <a:ext cx="4809744" cy="2606040"/>
          </a:xfrm>
          <a:solidFill>
            <a:schemeClr val="bg2">
              <a:lumMod val="50000"/>
              <a:lumOff val="50000"/>
            </a:schemeClr>
          </a:solidFill>
        </p:spPr>
        <p:txBody>
          <a:bodyPr/>
          <a:lstStyle/>
          <a:p>
            <a:endParaRPr lang="en-US" dirty="0"/>
          </a:p>
        </p:txBody>
      </p:sp>
      <p:sp>
        <p:nvSpPr>
          <p:cNvPr id="13" name="Picture Placeholder 11">
            <a:extLst>
              <a:ext uri="{FF2B5EF4-FFF2-40B4-BE49-F238E27FC236}">
                <a16:creationId xmlns:a16="http://schemas.microsoft.com/office/drawing/2014/main" id="{C4E959CE-E323-4F7E-9D53-6DE5DD86507E}"/>
              </a:ext>
            </a:extLst>
          </p:cNvPr>
          <p:cNvSpPr>
            <a:spLocks noGrp="1"/>
          </p:cNvSpPr>
          <p:nvPr>
            <p:ph type="pic" sz="quarter" idx="14"/>
          </p:nvPr>
        </p:nvSpPr>
        <p:spPr>
          <a:xfrm>
            <a:off x="6748272" y="3584448"/>
            <a:ext cx="4809744" cy="2606040"/>
          </a:xfrm>
          <a:solidFill>
            <a:schemeClr val="bg2">
              <a:lumMod val="50000"/>
              <a:lumOff val="50000"/>
            </a:schemeClr>
          </a:solidFill>
        </p:spPr>
        <p:txBody>
          <a:bodyPr/>
          <a:lstStyle/>
          <a:p>
            <a:endParaRPr lang="en-US" dirty="0"/>
          </a:p>
        </p:txBody>
      </p:sp>
      <p:sp>
        <p:nvSpPr>
          <p:cNvPr id="15" name="Freeform: Shape 14">
            <a:extLst>
              <a:ext uri="{FF2B5EF4-FFF2-40B4-BE49-F238E27FC236}">
                <a16:creationId xmlns:a16="http://schemas.microsoft.com/office/drawing/2014/main" id="{65F4C50B-50BD-44F1-9148-992E83F5B874}"/>
              </a:ext>
              <a:ext uri="{C183D7F6-B498-43B3-948B-1728B52AA6E4}">
                <adec:decorative xmlns:adec="http://schemas.microsoft.com/office/drawing/2017/decorative" val="1"/>
              </a:ext>
            </a:extLst>
          </p:cNvPr>
          <p:cNvSpPr/>
          <p:nvPr userDrawn="1"/>
        </p:nvSpPr>
        <p:spPr>
          <a:xfrm flipH="1">
            <a:off x="825809" y="632198"/>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p:nvSpPr>
          <p:cNvPr id="20" name="Date Placeholder 3">
            <a:extLst>
              <a:ext uri="{FF2B5EF4-FFF2-40B4-BE49-F238E27FC236}">
                <a16:creationId xmlns:a16="http://schemas.microsoft.com/office/drawing/2014/main" id="{9764E3EF-900F-4400-84C4-63FBEBB8794A}"/>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21" name="Footer Placeholder 4">
            <a:extLst>
              <a:ext uri="{FF2B5EF4-FFF2-40B4-BE49-F238E27FC236}">
                <a16:creationId xmlns:a16="http://schemas.microsoft.com/office/drawing/2014/main" id="{3E1CB21E-42E2-4942-BCAD-66952AABB826}"/>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22" name="Slide Number Placeholder 5">
            <a:extLst>
              <a:ext uri="{FF2B5EF4-FFF2-40B4-BE49-F238E27FC236}">
                <a16:creationId xmlns:a16="http://schemas.microsoft.com/office/drawing/2014/main" id="{ABDF6841-1F86-481B-A857-4E5AC2672605}"/>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38941285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2FD219BD-0F2E-4CDF-AEB4-C1D73E0F1DCA}"/>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5">
            <a:extLst>
              <a:ext uri="{FF2B5EF4-FFF2-40B4-BE49-F238E27FC236}">
                <a16:creationId xmlns:a16="http://schemas.microsoft.com/office/drawing/2014/main" id="{1A909C9B-71E1-4575-BD94-8C51142F0AB6}"/>
              </a:ext>
            </a:extLst>
          </p:cNvPr>
          <p:cNvSpPr>
            <a:spLocks noGrp="1"/>
          </p:cNvSpPr>
          <p:nvPr>
            <p:ph type="title"/>
          </p:nvPr>
        </p:nvSpPr>
        <p:spPr>
          <a:xfrm>
            <a:off x="485775" y="647700"/>
            <a:ext cx="3680395" cy="1403343"/>
          </a:xfrm>
        </p:spPr>
        <p:txBody>
          <a:bodyPr anchor="ctr">
            <a:normAutofit/>
          </a:bodyPr>
          <a:lstStyle>
            <a:lvl1pPr algn="ctr">
              <a:defRPr/>
            </a:lvl1pPr>
          </a:lstStyle>
          <a:p>
            <a:pPr algn="ctr"/>
            <a:endParaRPr lang="en-US" dirty="0"/>
          </a:p>
        </p:txBody>
      </p:sp>
      <p:sp>
        <p:nvSpPr>
          <p:cNvPr id="8" name="Content Placeholder 16">
            <a:extLst>
              <a:ext uri="{FF2B5EF4-FFF2-40B4-BE49-F238E27FC236}">
                <a16:creationId xmlns:a16="http://schemas.microsoft.com/office/drawing/2014/main" id="{3B6580BC-B32B-4393-8B19-2B3F6B90F37D}"/>
              </a:ext>
            </a:extLst>
          </p:cNvPr>
          <p:cNvSpPr>
            <a:spLocks noGrp="1"/>
          </p:cNvSpPr>
          <p:nvPr>
            <p:ph idx="1"/>
          </p:nvPr>
        </p:nvSpPr>
        <p:spPr>
          <a:xfrm>
            <a:off x="647701" y="2683104"/>
            <a:ext cx="3364358" cy="3673245"/>
          </a:xfrm>
        </p:spPr>
        <p:txBody>
          <a:bodyPr>
            <a:normAutofit/>
          </a:bodyPr>
          <a:lstStyle>
            <a:lvl1pPr marL="0" indent="0" algn="ctr">
              <a:buNone/>
              <a:defRPr/>
            </a:lvl1pPr>
          </a:lstStyle>
          <a:p>
            <a:endParaRPr lang="en-US" dirty="0"/>
          </a:p>
        </p:txBody>
      </p:sp>
      <p:sp>
        <p:nvSpPr>
          <p:cNvPr id="2" name="Date Placeholder 1">
            <a:extLst>
              <a:ext uri="{FF2B5EF4-FFF2-40B4-BE49-F238E27FC236}">
                <a16:creationId xmlns:a16="http://schemas.microsoft.com/office/drawing/2014/main" id="{5E316BEC-AB1A-4058-9324-07F332198D4C}"/>
              </a:ext>
            </a:extLst>
          </p:cNvPr>
          <p:cNvSpPr>
            <a:spLocks noGrp="1"/>
          </p:cNvSpPr>
          <p:nvPr>
            <p:ph type="dt" sz="half" idx="10"/>
          </p:nvPr>
        </p:nvSpPr>
        <p:spPr/>
        <p:txBody>
          <a:bodyPr/>
          <a:lstStyle/>
          <a:p>
            <a:r>
              <a:rPr lang="en-US"/>
              <a:t>20XX</a:t>
            </a:r>
            <a:endParaRPr lang="en-US" dirty="0"/>
          </a:p>
        </p:txBody>
      </p:sp>
      <p:sp>
        <p:nvSpPr>
          <p:cNvPr id="11" name="Picture Placeholder 10">
            <a:extLst>
              <a:ext uri="{FF2B5EF4-FFF2-40B4-BE49-F238E27FC236}">
                <a16:creationId xmlns:a16="http://schemas.microsoft.com/office/drawing/2014/main" id="{CB07FB4E-AACE-4322-82D4-4DA4A8161644}"/>
              </a:ext>
            </a:extLst>
          </p:cNvPr>
          <p:cNvSpPr>
            <a:spLocks noGrp="1"/>
          </p:cNvSpPr>
          <p:nvPr>
            <p:ph type="pic" sz="quarter" idx="13"/>
          </p:nvPr>
        </p:nvSpPr>
        <p:spPr>
          <a:xfrm>
            <a:off x="4575048" y="0"/>
            <a:ext cx="7616952" cy="6858000"/>
          </a:xfrm>
          <a:solidFill>
            <a:schemeClr val="bg2">
              <a:lumMod val="50000"/>
              <a:lumOff val="50000"/>
            </a:schemeClr>
          </a:solidFill>
        </p:spPr>
        <p:txBody>
          <a:bodyPr/>
          <a:lstStyle/>
          <a:p>
            <a:endParaRPr lang="en-US" dirty="0"/>
          </a:p>
        </p:txBody>
      </p:sp>
      <p:sp>
        <p:nvSpPr>
          <p:cNvPr id="3" name="Footer Placeholder 2">
            <a:extLst>
              <a:ext uri="{FF2B5EF4-FFF2-40B4-BE49-F238E27FC236}">
                <a16:creationId xmlns:a16="http://schemas.microsoft.com/office/drawing/2014/main" id="{640DE4BD-38C7-497D-AE63-0EC22E333932}"/>
              </a:ext>
            </a:extLst>
          </p:cNvPr>
          <p:cNvSpPr>
            <a:spLocks noGrp="1"/>
          </p:cNvSpPr>
          <p:nvPr>
            <p:ph type="ftr" sz="quarter" idx="11"/>
          </p:nvPr>
        </p:nvSpPr>
        <p:spPr/>
        <p:txBody>
          <a:bodyPr/>
          <a:lstStyle/>
          <a:p>
            <a:r>
              <a:rPr lang="en-US" dirty="0"/>
              <a:t>Sample Text</a:t>
            </a:r>
          </a:p>
        </p:txBody>
      </p:sp>
      <p:sp>
        <p:nvSpPr>
          <p:cNvPr id="4" name="Slide Number Placeholder 3">
            <a:extLst>
              <a:ext uri="{FF2B5EF4-FFF2-40B4-BE49-F238E27FC236}">
                <a16:creationId xmlns:a16="http://schemas.microsoft.com/office/drawing/2014/main" id="{3EDD80C8-9EBF-4D2D-A9FA-CC9421EAAB93}"/>
              </a:ext>
            </a:extLst>
          </p:cNvPr>
          <p:cNvSpPr>
            <a:spLocks noGrp="1"/>
          </p:cNvSpPr>
          <p:nvPr>
            <p:ph type="sldNum" sz="quarter" idx="12"/>
          </p:nvPr>
        </p:nvSpPr>
        <p:spPr/>
        <p:txBody>
          <a:bodyPr/>
          <a:lstStyle/>
          <a:p>
            <a:fld id="{AE208ADF-3ADD-483D-A721-14E3EEE2C135}" type="slidenum">
              <a:rPr lang="en-US" smtClean="0"/>
              <a:t>‹#›</a:t>
            </a:fld>
            <a:endParaRPr lang="en-US" dirty="0"/>
          </a:p>
        </p:txBody>
      </p:sp>
      <p:cxnSp>
        <p:nvCxnSpPr>
          <p:cNvPr id="7" name="Straight Connector 6">
            <a:extLst>
              <a:ext uri="{FF2B5EF4-FFF2-40B4-BE49-F238E27FC236}">
                <a16:creationId xmlns:a16="http://schemas.microsoft.com/office/drawing/2014/main" id="{F4CA4665-3BE9-407E-884C-8EA287083C20}"/>
              </a:ext>
              <a:ext uri="{C183D7F6-B498-43B3-948B-1728B52AA6E4}">
                <adec:decorative xmlns:adec="http://schemas.microsoft.com/office/drawing/2017/decorative" val="1"/>
              </a:ext>
            </a:extLst>
          </p:cNvPr>
          <p:cNvCxnSpPr>
            <a:cxnSpLocks/>
          </p:cNvCxnSpPr>
          <p:nvPr userDrawn="1"/>
        </p:nvCxnSpPr>
        <p:spPr>
          <a:xfrm>
            <a:off x="1152099" y="2302005"/>
            <a:ext cx="2253018" cy="0"/>
          </a:xfrm>
          <a:prstGeom prst="line">
            <a:avLst/>
          </a:prstGeom>
          <a:ln w="19050">
            <a:solidFill>
              <a:schemeClr val="accent1">
                <a:lumMod val="75000"/>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00693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81C62-6E66-44D5-83D2-BADCC7373CD2}"/>
              </a:ext>
            </a:extLst>
          </p:cNvPr>
          <p:cNvSpPr>
            <a:spLocks noGrp="1"/>
          </p:cNvSpPr>
          <p:nvPr>
            <p:ph type="ctrTitle"/>
          </p:nvPr>
        </p:nvSpPr>
        <p:spPr>
          <a:xfrm>
            <a:off x="1838113" y="2851343"/>
            <a:ext cx="8490581" cy="1746195"/>
          </a:xfrm>
        </p:spPr>
        <p:txBody>
          <a:bodyPr anchor="b">
            <a:normAutofit/>
          </a:bodyPr>
          <a:lstStyle>
            <a:lvl1pPr algn="ctr">
              <a:lnSpc>
                <a:spcPct val="90000"/>
              </a:lnSpc>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60A7876-9D0C-4685-8088-6FED23C9B8F7}"/>
              </a:ext>
            </a:extLst>
          </p:cNvPr>
          <p:cNvSpPr>
            <a:spLocks noGrp="1"/>
          </p:cNvSpPr>
          <p:nvPr>
            <p:ph type="subTitle" idx="1"/>
          </p:nvPr>
        </p:nvSpPr>
        <p:spPr>
          <a:xfrm>
            <a:off x="2767350" y="4846921"/>
            <a:ext cx="6632107" cy="951488"/>
          </a:xfrm>
        </p:spPr>
        <p:txBody>
          <a:bodyPr>
            <a:normAutofit/>
          </a:bodyPr>
          <a:lstStyle>
            <a:lvl1pPr marL="0" indent="0" algn="ctr">
              <a:lnSpc>
                <a:spcPct val="150000"/>
              </a:lnSpc>
              <a:buNone/>
              <a:defRPr sz="1600" cap="all" spc="600" baseline="0">
                <a:solidFill>
                  <a:schemeClr val="tx2">
                    <a:alpha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3" name="Freeform: Shape 12">
            <a:extLst>
              <a:ext uri="{FF2B5EF4-FFF2-40B4-BE49-F238E27FC236}">
                <a16:creationId xmlns:a16="http://schemas.microsoft.com/office/drawing/2014/main" id="{1E679A24-160E-440A-9984-8923BC4B8DD8}"/>
              </a:ext>
            </a:extLst>
          </p:cNvPr>
          <p:cNvSpPr/>
          <p:nvPr/>
        </p:nvSpPr>
        <p:spPr>
          <a:xfrm rot="20618895" flipH="1">
            <a:off x="5561167" y="1911565"/>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42650660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26100-27A9-4A24-9347-29B6A9BA46D8}"/>
              </a:ext>
            </a:extLst>
          </p:cNvPr>
          <p:cNvSpPr>
            <a:spLocks noGrp="1"/>
          </p:cNvSpPr>
          <p:nvPr>
            <p:ph type="title"/>
          </p:nvPr>
        </p:nvSpPr>
        <p:spPr>
          <a:xfrm>
            <a:off x="831850" y="1709738"/>
            <a:ext cx="10515600" cy="3117186"/>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9A350C3-3185-4A0E-9E1F-504D7E6E0D11}"/>
              </a:ext>
            </a:extLst>
          </p:cNvPr>
          <p:cNvSpPr>
            <a:spLocks noGrp="1"/>
          </p:cNvSpPr>
          <p:nvPr>
            <p:ph type="body" idx="1"/>
          </p:nvPr>
        </p:nvSpPr>
        <p:spPr>
          <a:xfrm>
            <a:off x="831850" y="4826924"/>
            <a:ext cx="10515600" cy="1262726"/>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2475714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3902F6-08C1-4F71-90D1-FCA6563ECE29}"/>
              </a:ext>
            </a:extLst>
          </p:cNvPr>
          <p:cNvSpPr>
            <a:spLocks noGrp="1"/>
          </p:cNvSpPr>
          <p:nvPr>
            <p:ph sz="half" idx="1"/>
          </p:nvPr>
        </p:nvSpPr>
        <p:spPr>
          <a:xfrm>
            <a:off x="838200" y="1811756"/>
            <a:ext cx="5181600" cy="43652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9FB0FE5-5497-4854-B57F-7955ADCBCDA4}"/>
              </a:ext>
            </a:extLst>
          </p:cNvPr>
          <p:cNvSpPr>
            <a:spLocks noGrp="1"/>
          </p:cNvSpPr>
          <p:nvPr>
            <p:ph sz="half" idx="2"/>
          </p:nvPr>
        </p:nvSpPr>
        <p:spPr>
          <a:xfrm>
            <a:off x="6172200" y="1811756"/>
            <a:ext cx="5181600" cy="43652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3BB698B4-B17B-4FAB-894D-5400BDEC9891}"/>
              </a:ext>
            </a:extLst>
          </p:cNvPr>
          <p:cNvSpPr>
            <a:spLocks noGrp="1"/>
          </p:cNvSpPr>
          <p:nvPr>
            <p:ph type="title"/>
          </p:nvPr>
        </p:nvSpPr>
        <p:spPr/>
        <p:txBody>
          <a:bodyPr/>
          <a:lstStyle/>
          <a:p>
            <a:r>
              <a:rPr lang="en-US"/>
              <a:t>Click to edit Master title style</a:t>
            </a:r>
            <a:endParaRPr lang="en-US" dirty="0"/>
          </a:p>
        </p:txBody>
      </p:sp>
      <p:cxnSp>
        <p:nvCxnSpPr>
          <p:cNvPr id="17" name="Straight Connector 16">
            <a:extLst>
              <a:ext uri="{FF2B5EF4-FFF2-40B4-BE49-F238E27FC236}">
                <a16:creationId xmlns:a16="http://schemas.microsoft.com/office/drawing/2014/main" id="{FBF5B355-1608-4ECA-8C03-3ABD722BC611}"/>
              </a:ext>
            </a:extLst>
          </p:cNvPr>
          <p:cNvCxnSpPr>
            <a:cxnSpLocks/>
          </p:cNvCxnSpPr>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68684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5882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37465-F6D9-414A-9829-B2793D3A51BE}"/>
              </a:ext>
            </a:extLst>
          </p:cNvPr>
          <p:cNvSpPr>
            <a:spLocks noGrp="1"/>
          </p:cNvSpPr>
          <p:nvPr>
            <p:ph type="title"/>
          </p:nvPr>
        </p:nvSpPr>
        <p:spPr>
          <a:xfrm>
            <a:off x="839788" y="647698"/>
            <a:ext cx="4061821" cy="1558558"/>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D635B2F-EF96-4A99-8082-911D63A37A0A}"/>
              </a:ext>
            </a:extLst>
          </p:cNvPr>
          <p:cNvSpPr>
            <a:spLocks noGrp="1"/>
          </p:cNvSpPr>
          <p:nvPr>
            <p:ph idx="1"/>
          </p:nvPr>
        </p:nvSpPr>
        <p:spPr>
          <a:xfrm>
            <a:off x="5183188" y="647699"/>
            <a:ext cx="6172200" cy="52133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25EE3AB-F64B-4276-8303-CAE4B4F1D78C}"/>
              </a:ext>
            </a:extLst>
          </p:cNvPr>
          <p:cNvSpPr>
            <a:spLocks noGrp="1"/>
          </p:cNvSpPr>
          <p:nvPr>
            <p:ph type="body" sz="half" idx="2"/>
          </p:nvPr>
        </p:nvSpPr>
        <p:spPr>
          <a:xfrm>
            <a:off x="839788" y="2206256"/>
            <a:ext cx="4061821" cy="366273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8189360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43B7E-262A-4834-9437-C20690BF2E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9FC6C5-CFC6-43FC-9CD2-EB131734FA83}"/>
              </a:ext>
            </a:extLst>
          </p:cNvPr>
          <p:cNvSpPr>
            <a:spLocks noGrp="1"/>
          </p:cNvSpPr>
          <p:nvPr>
            <p:ph type="pic" idx="1"/>
          </p:nvPr>
        </p:nvSpPr>
        <p:spPr>
          <a:xfrm>
            <a:off x="5183188" y="867985"/>
            <a:ext cx="6172200" cy="499306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4DCAD41B-4C7D-4884-B895-CFDA0A4479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881369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665A6970-043A-47D8-B545-755078B0D7EB}"/>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7">
            <a:extLst>
              <a:ext uri="{FF2B5EF4-FFF2-40B4-BE49-F238E27FC236}">
                <a16:creationId xmlns:a16="http://schemas.microsoft.com/office/drawing/2014/main" id="{86AC1DD3-428F-4C39-A551-E13ABD51BDBF}"/>
              </a:ext>
            </a:extLst>
          </p:cNvPr>
          <p:cNvSpPr>
            <a:spLocks noGrp="1"/>
          </p:cNvSpPr>
          <p:nvPr>
            <p:ph type="title"/>
          </p:nvPr>
        </p:nvSpPr>
        <p:spPr>
          <a:xfrm>
            <a:off x="647699" y="647700"/>
            <a:ext cx="3483421" cy="2866599"/>
          </a:xfrm>
        </p:spPr>
        <p:txBody>
          <a:bodyPr>
            <a:normAutofit/>
          </a:bodyPr>
          <a:lstStyle/>
          <a:p>
            <a:pPr algn="r"/>
            <a:endParaRPr lang="en-US" dirty="0"/>
          </a:p>
        </p:txBody>
      </p:sp>
      <p:cxnSp>
        <p:nvCxnSpPr>
          <p:cNvPr id="7" name="Straight Connector 6">
            <a:extLst>
              <a:ext uri="{FF2B5EF4-FFF2-40B4-BE49-F238E27FC236}">
                <a16:creationId xmlns:a16="http://schemas.microsoft.com/office/drawing/2014/main" id="{0661C8BF-A13F-41C7-AD96-FF1FF2487316}"/>
              </a:ext>
              <a:ext uri="{C183D7F6-B498-43B3-948B-1728B52AA6E4}">
                <adec:decorative xmlns:adec="http://schemas.microsoft.com/office/drawing/2017/decorative" val="1"/>
              </a:ext>
            </a:extLst>
          </p:cNvPr>
          <p:cNvCxnSpPr>
            <a:cxnSpLocks/>
          </p:cNvCxnSpPr>
          <p:nvPr userDrawn="1"/>
        </p:nvCxnSpPr>
        <p:spPr>
          <a:xfrm>
            <a:off x="4572000" y="1344305"/>
            <a:ext cx="0" cy="1610436"/>
          </a:xfrm>
          <a:prstGeom prst="line">
            <a:avLst/>
          </a:prstGeom>
          <a:ln w="19050">
            <a:solidFill>
              <a:schemeClr val="accent1">
                <a:lumMod val="75000"/>
                <a:alpha val="7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8">
            <a:extLst>
              <a:ext uri="{FF2B5EF4-FFF2-40B4-BE49-F238E27FC236}">
                <a16:creationId xmlns:a16="http://schemas.microsoft.com/office/drawing/2014/main" id="{C48B2C18-58F4-4964-8F53-1A6C5CA463DE}"/>
              </a:ext>
            </a:extLst>
          </p:cNvPr>
          <p:cNvSpPr>
            <a:spLocks noGrp="1"/>
          </p:cNvSpPr>
          <p:nvPr>
            <p:ph idx="1"/>
          </p:nvPr>
        </p:nvSpPr>
        <p:spPr>
          <a:xfrm>
            <a:off x="5117909" y="647700"/>
            <a:ext cx="6401231" cy="2982604"/>
          </a:xfrm>
        </p:spPr>
        <p:txBody>
          <a:bodyPr anchor="ctr">
            <a:normAutofit/>
          </a:bodyPr>
          <a:lstStyle>
            <a:lvl1pPr marL="0" indent="0">
              <a:buNone/>
              <a:defRPr/>
            </a:lvl1pPr>
          </a:lstStyle>
          <a:p>
            <a:endParaRPr lang="en-US" dirty="0"/>
          </a:p>
        </p:txBody>
      </p:sp>
      <p:sp>
        <p:nvSpPr>
          <p:cNvPr id="14" name="Picture Placeholder 13">
            <a:extLst>
              <a:ext uri="{FF2B5EF4-FFF2-40B4-BE49-F238E27FC236}">
                <a16:creationId xmlns:a16="http://schemas.microsoft.com/office/drawing/2014/main" id="{60AF7978-E274-4580-9576-25C42D06B28B}"/>
              </a:ext>
            </a:extLst>
          </p:cNvPr>
          <p:cNvSpPr>
            <a:spLocks noGrp="1"/>
          </p:cNvSpPr>
          <p:nvPr>
            <p:ph type="pic" sz="quarter" idx="13"/>
          </p:nvPr>
        </p:nvSpPr>
        <p:spPr>
          <a:xfrm>
            <a:off x="667512" y="4142232"/>
            <a:ext cx="2606040" cy="2075688"/>
          </a:xfrm>
          <a:solidFill>
            <a:schemeClr val="bg2">
              <a:lumMod val="50000"/>
              <a:lumOff val="50000"/>
            </a:schemeClr>
          </a:solidFill>
        </p:spPr>
        <p:txBody>
          <a:bodyPr/>
          <a:lstStyle/>
          <a:p>
            <a:endParaRPr lang="en-US" dirty="0"/>
          </a:p>
        </p:txBody>
      </p:sp>
      <p:sp>
        <p:nvSpPr>
          <p:cNvPr id="16" name="Picture Placeholder 13">
            <a:extLst>
              <a:ext uri="{FF2B5EF4-FFF2-40B4-BE49-F238E27FC236}">
                <a16:creationId xmlns:a16="http://schemas.microsoft.com/office/drawing/2014/main" id="{C26149A3-CFBC-4F7F-B065-171177885AF8}"/>
              </a:ext>
            </a:extLst>
          </p:cNvPr>
          <p:cNvSpPr>
            <a:spLocks noGrp="1"/>
          </p:cNvSpPr>
          <p:nvPr>
            <p:ph type="pic" sz="quarter" idx="15"/>
          </p:nvPr>
        </p:nvSpPr>
        <p:spPr>
          <a:xfrm>
            <a:off x="3416041" y="4142232"/>
            <a:ext cx="2606040" cy="2075688"/>
          </a:xfrm>
          <a:solidFill>
            <a:schemeClr val="bg2">
              <a:lumMod val="50000"/>
              <a:lumOff val="50000"/>
            </a:schemeClr>
          </a:solidFill>
        </p:spPr>
        <p:txBody>
          <a:bodyPr/>
          <a:lstStyle/>
          <a:p>
            <a:endParaRPr lang="en-US" dirty="0"/>
          </a:p>
        </p:txBody>
      </p:sp>
      <p:sp>
        <p:nvSpPr>
          <p:cNvPr id="17" name="Picture Placeholder 13">
            <a:extLst>
              <a:ext uri="{FF2B5EF4-FFF2-40B4-BE49-F238E27FC236}">
                <a16:creationId xmlns:a16="http://schemas.microsoft.com/office/drawing/2014/main" id="{47CA6D41-6659-4919-BF3F-FCA2AB53F4FE}"/>
              </a:ext>
            </a:extLst>
          </p:cNvPr>
          <p:cNvSpPr>
            <a:spLocks noGrp="1"/>
          </p:cNvSpPr>
          <p:nvPr>
            <p:ph type="pic" sz="quarter" idx="16"/>
          </p:nvPr>
        </p:nvSpPr>
        <p:spPr>
          <a:xfrm>
            <a:off x="6164570" y="4142232"/>
            <a:ext cx="2606040" cy="2075688"/>
          </a:xfrm>
          <a:solidFill>
            <a:schemeClr val="bg2">
              <a:lumMod val="50000"/>
              <a:lumOff val="50000"/>
            </a:schemeClr>
          </a:solidFill>
        </p:spPr>
        <p:txBody>
          <a:bodyPr/>
          <a:lstStyle/>
          <a:p>
            <a:endParaRPr lang="en-US" dirty="0"/>
          </a:p>
        </p:txBody>
      </p:sp>
      <p:sp>
        <p:nvSpPr>
          <p:cNvPr id="15" name="Picture Placeholder 13">
            <a:extLst>
              <a:ext uri="{FF2B5EF4-FFF2-40B4-BE49-F238E27FC236}">
                <a16:creationId xmlns:a16="http://schemas.microsoft.com/office/drawing/2014/main" id="{20E6777B-4AD1-427E-904E-21086E731818}"/>
              </a:ext>
            </a:extLst>
          </p:cNvPr>
          <p:cNvSpPr>
            <a:spLocks noGrp="1"/>
          </p:cNvSpPr>
          <p:nvPr>
            <p:ph type="pic" sz="quarter" idx="14"/>
          </p:nvPr>
        </p:nvSpPr>
        <p:spPr>
          <a:xfrm>
            <a:off x="8913100" y="4142232"/>
            <a:ext cx="2606040" cy="2075688"/>
          </a:xfrm>
          <a:solidFill>
            <a:schemeClr val="bg2">
              <a:lumMod val="50000"/>
              <a:lumOff val="50000"/>
            </a:schemeClr>
          </a:solidFill>
        </p:spPr>
        <p:txBody>
          <a:bodyPr/>
          <a:lstStyle/>
          <a:p>
            <a:endParaRPr lang="en-US" dirty="0"/>
          </a:p>
        </p:txBody>
      </p:sp>
      <p:sp>
        <p:nvSpPr>
          <p:cNvPr id="20" name="Date Placeholder 3">
            <a:extLst>
              <a:ext uri="{FF2B5EF4-FFF2-40B4-BE49-F238E27FC236}">
                <a16:creationId xmlns:a16="http://schemas.microsoft.com/office/drawing/2014/main" id="{7E0D4C96-36DA-4C90-B4F7-FD78F9F06EC4}"/>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21" name="Footer Placeholder 4">
            <a:extLst>
              <a:ext uri="{FF2B5EF4-FFF2-40B4-BE49-F238E27FC236}">
                <a16:creationId xmlns:a16="http://schemas.microsoft.com/office/drawing/2014/main" id="{DCC27624-76B0-4BB8-B6D9-C01BCCE65729}"/>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22" name="Slide Number Placeholder 5">
            <a:extLst>
              <a:ext uri="{FF2B5EF4-FFF2-40B4-BE49-F238E27FC236}">
                <a16:creationId xmlns:a16="http://schemas.microsoft.com/office/drawing/2014/main" id="{E5D71582-7D60-491E-945E-00A9A6A2E4D3}"/>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11718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A283E6C1-A698-44ED-B112-2185C527C814}"/>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7">
            <a:extLst>
              <a:ext uri="{FF2B5EF4-FFF2-40B4-BE49-F238E27FC236}">
                <a16:creationId xmlns:a16="http://schemas.microsoft.com/office/drawing/2014/main" id="{B8DA9715-F69D-45C0-8C20-D23271722306}"/>
              </a:ext>
            </a:extLst>
          </p:cNvPr>
          <p:cNvSpPr>
            <a:spLocks noGrp="1"/>
          </p:cNvSpPr>
          <p:nvPr>
            <p:ph type="title"/>
          </p:nvPr>
        </p:nvSpPr>
        <p:spPr>
          <a:xfrm>
            <a:off x="845164" y="1034470"/>
            <a:ext cx="10515600" cy="899783"/>
          </a:xfrm>
        </p:spPr>
        <p:txBody>
          <a:bodyPr wrap="none" anchor="ctr">
            <a:noAutofit/>
          </a:bodyPr>
          <a:lstStyle>
            <a:lvl1pPr algn="l">
              <a:spcBef>
                <a:spcPts val="0"/>
              </a:spcBef>
              <a:defRPr baseline="0"/>
            </a:lvl1pPr>
          </a:lstStyle>
          <a:p>
            <a:pPr algn="ctr"/>
            <a:endParaRPr lang="en-US" dirty="0"/>
          </a:p>
        </p:txBody>
      </p:sp>
      <p:sp>
        <p:nvSpPr>
          <p:cNvPr id="10" name="Text Placeholder 9">
            <a:extLst>
              <a:ext uri="{FF2B5EF4-FFF2-40B4-BE49-F238E27FC236}">
                <a16:creationId xmlns:a16="http://schemas.microsoft.com/office/drawing/2014/main" id="{EA11834F-2E86-44CF-9B7B-879C54D3E3DE}"/>
              </a:ext>
            </a:extLst>
          </p:cNvPr>
          <p:cNvSpPr>
            <a:spLocks noGrp="1"/>
          </p:cNvSpPr>
          <p:nvPr>
            <p:ph type="body" sz="quarter" idx="16" hasCustomPrompt="1"/>
          </p:nvPr>
        </p:nvSpPr>
        <p:spPr>
          <a:xfrm>
            <a:off x="839069" y="1900962"/>
            <a:ext cx="10292340" cy="1954213"/>
          </a:xfrm>
        </p:spPr>
        <p:txBody>
          <a:bodyPr anchor="t"/>
          <a:lstStyle>
            <a:lvl1pPr marL="0" indent="0" algn="just">
              <a:buNone/>
              <a:defRPr baseline="0"/>
            </a:lvl1pPr>
            <a:lvl2pPr marL="274320" indent="0" algn="ctr">
              <a:buFont typeface="Arial" panose="020B0604020202020204" pitchFamily="34" charset="0"/>
              <a:buNone/>
              <a:defRPr/>
            </a:lvl2pPr>
            <a:lvl3pPr marL="228600" indent="0" algn="ctr">
              <a:buNone/>
              <a:defRPr/>
            </a:lvl3pPr>
            <a:lvl4pPr marL="640080" indent="0" algn="ctr">
              <a:buFont typeface="Arial" panose="020B0604020202020204" pitchFamily="34" charset="0"/>
              <a:buNone/>
              <a:defRPr/>
            </a:lvl4pPr>
            <a:lvl5pPr marL="685800" indent="0" algn="ctr">
              <a:buNone/>
              <a:defRPr/>
            </a:lvl5pPr>
          </a:lstStyle>
          <a:p>
            <a:pPr lvl="0"/>
            <a:r>
              <a:rPr lang="en-US" dirty="0"/>
              <a:t>Click to add text</a:t>
            </a:r>
          </a:p>
        </p:txBody>
      </p:sp>
      <p:sp>
        <p:nvSpPr>
          <p:cNvPr id="13" name="Picture Placeholder 12">
            <a:extLst>
              <a:ext uri="{FF2B5EF4-FFF2-40B4-BE49-F238E27FC236}">
                <a16:creationId xmlns:a16="http://schemas.microsoft.com/office/drawing/2014/main" id="{06B13C98-6A68-488A-A861-3651BEFFDB91}"/>
              </a:ext>
            </a:extLst>
          </p:cNvPr>
          <p:cNvSpPr>
            <a:spLocks noGrp="1"/>
          </p:cNvSpPr>
          <p:nvPr>
            <p:ph type="pic" sz="quarter" idx="13"/>
          </p:nvPr>
        </p:nvSpPr>
        <p:spPr>
          <a:xfrm>
            <a:off x="0" y="4160520"/>
            <a:ext cx="4067175" cy="2697480"/>
          </a:xfrm>
          <a:solidFill>
            <a:schemeClr val="bg2">
              <a:lumMod val="50000"/>
              <a:lumOff val="50000"/>
            </a:schemeClr>
          </a:solidFill>
        </p:spPr>
        <p:txBody>
          <a:bodyPr/>
          <a:lstStyle/>
          <a:p>
            <a:endParaRPr lang="en-US" dirty="0"/>
          </a:p>
        </p:txBody>
      </p:sp>
      <p:sp>
        <p:nvSpPr>
          <p:cNvPr id="18" name="Date Placeholder 3">
            <a:extLst>
              <a:ext uri="{FF2B5EF4-FFF2-40B4-BE49-F238E27FC236}">
                <a16:creationId xmlns:a16="http://schemas.microsoft.com/office/drawing/2014/main" id="{2938ABF9-B914-4702-BD3C-440D785C4B8E}"/>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4" name="Picture Placeholder 12">
            <a:extLst>
              <a:ext uri="{FF2B5EF4-FFF2-40B4-BE49-F238E27FC236}">
                <a16:creationId xmlns:a16="http://schemas.microsoft.com/office/drawing/2014/main" id="{A8DDEC8E-7A5B-45B1-87C2-928F65F6DC8B}"/>
              </a:ext>
            </a:extLst>
          </p:cNvPr>
          <p:cNvSpPr>
            <a:spLocks noGrp="1"/>
          </p:cNvSpPr>
          <p:nvPr>
            <p:ph type="pic" sz="quarter" idx="14"/>
          </p:nvPr>
        </p:nvSpPr>
        <p:spPr>
          <a:xfrm>
            <a:off x="4059936" y="4160520"/>
            <a:ext cx="4133088" cy="2697480"/>
          </a:xfrm>
          <a:solidFill>
            <a:schemeClr val="bg2">
              <a:lumMod val="50000"/>
              <a:lumOff val="50000"/>
            </a:schemeClr>
          </a:solidFill>
        </p:spPr>
        <p:txBody>
          <a:bodyPr/>
          <a:lstStyle/>
          <a:p>
            <a:endParaRPr lang="en-US" dirty="0"/>
          </a:p>
        </p:txBody>
      </p:sp>
      <p:sp>
        <p:nvSpPr>
          <p:cNvPr id="19" name="Footer Placeholder 4">
            <a:extLst>
              <a:ext uri="{FF2B5EF4-FFF2-40B4-BE49-F238E27FC236}">
                <a16:creationId xmlns:a16="http://schemas.microsoft.com/office/drawing/2014/main" id="{3D694128-BF72-4548-B72F-CAFBFD2346E1}"/>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5" name="Picture Placeholder 12">
            <a:extLst>
              <a:ext uri="{FF2B5EF4-FFF2-40B4-BE49-F238E27FC236}">
                <a16:creationId xmlns:a16="http://schemas.microsoft.com/office/drawing/2014/main" id="{5E558F1D-66DC-426F-B815-D10EB6BC4E0B}"/>
              </a:ext>
            </a:extLst>
          </p:cNvPr>
          <p:cNvSpPr>
            <a:spLocks noGrp="1"/>
          </p:cNvSpPr>
          <p:nvPr>
            <p:ph type="pic" sz="quarter" idx="15"/>
          </p:nvPr>
        </p:nvSpPr>
        <p:spPr>
          <a:xfrm>
            <a:off x="8193024" y="4160520"/>
            <a:ext cx="4005072" cy="2697480"/>
          </a:xfrm>
          <a:solidFill>
            <a:schemeClr val="bg2">
              <a:lumMod val="50000"/>
              <a:lumOff val="50000"/>
            </a:schemeClr>
          </a:solidFill>
        </p:spPr>
        <p:txBody>
          <a:bodyPr/>
          <a:lstStyle/>
          <a:p>
            <a:endParaRPr lang="en-US" dirty="0"/>
          </a:p>
        </p:txBody>
      </p:sp>
      <p:cxnSp>
        <p:nvCxnSpPr>
          <p:cNvPr id="7" name="Straight Connector 6">
            <a:extLst>
              <a:ext uri="{FF2B5EF4-FFF2-40B4-BE49-F238E27FC236}">
                <a16:creationId xmlns:a16="http://schemas.microsoft.com/office/drawing/2014/main" id="{3EC1452B-8D51-4F49-9A26-8D49BCE7AABB}"/>
              </a:ext>
              <a:ext uri="{C183D7F6-B498-43B3-948B-1728B52AA6E4}">
                <adec:decorative xmlns:adec="http://schemas.microsoft.com/office/drawing/2017/decorative" val="1"/>
              </a:ext>
            </a:extLst>
          </p:cNvPr>
          <p:cNvCxnSpPr>
            <a:cxnSpLocks/>
          </p:cNvCxnSpPr>
          <p:nvPr userDrawn="1"/>
        </p:nvCxnSpPr>
        <p:spPr>
          <a:xfrm>
            <a:off x="3950899" y="1555564"/>
            <a:ext cx="4290204" cy="0"/>
          </a:xfrm>
          <a:prstGeom prst="line">
            <a:avLst/>
          </a:prstGeom>
          <a:ln w="19050">
            <a:solidFill>
              <a:schemeClr val="accent1">
                <a:alpha val="75000"/>
              </a:schemeClr>
            </a:solidFill>
          </a:ln>
        </p:spPr>
        <p:style>
          <a:lnRef idx="1">
            <a:schemeClr val="accent1"/>
          </a:lnRef>
          <a:fillRef idx="0">
            <a:schemeClr val="accent1"/>
          </a:fillRef>
          <a:effectRef idx="0">
            <a:schemeClr val="accent1"/>
          </a:effectRef>
          <a:fontRef idx="minor">
            <a:schemeClr val="tx1"/>
          </a:fontRef>
        </p:style>
      </p:cxnSp>
      <p:sp>
        <p:nvSpPr>
          <p:cNvPr id="20" name="Slide Number Placeholder 5">
            <a:extLst>
              <a:ext uri="{FF2B5EF4-FFF2-40B4-BE49-F238E27FC236}">
                <a16:creationId xmlns:a16="http://schemas.microsoft.com/office/drawing/2014/main" id="{68719BE9-7631-4214-B581-04437DDA5C17}"/>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1473976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6AF1EB8-173E-4BDF-9FB9-340DC5FC2686}"/>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itle 1">
            <a:extLst>
              <a:ext uri="{FF2B5EF4-FFF2-40B4-BE49-F238E27FC236}">
                <a16:creationId xmlns:a16="http://schemas.microsoft.com/office/drawing/2014/main" id="{B44A6C40-5A2B-4859-A8AE-52464ACB654F}"/>
              </a:ext>
            </a:extLst>
          </p:cNvPr>
          <p:cNvSpPr>
            <a:spLocks noGrp="1"/>
          </p:cNvSpPr>
          <p:nvPr>
            <p:ph type="ctrTitle"/>
          </p:nvPr>
        </p:nvSpPr>
        <p:spPr>
          <a:xfrm>
            <a:off x="647700" y="5059252"/>
            <a:ext cx="6874327" cy="1209275"/>
          </a:xfrm>
        </p:spPr>
        <p:txBody>
          <a:bodyPr anchor="ctr">
            <a:normAutofit/>
          </a:bodyPr>
          <a:lstStyle>
            <a:lvl1pPr algn="l">
              <a:defRPr/>
            </a:lvl1pPr>
          </a:lstStyle>
          <a:p>
            <a:pPr algn="r"/>
            <a:endParaRPr lang="en-US" sz="4000" dirty="0"/>
          </a:p>
        </p:txBody>
      </p:sp>
      <p:sp>
        <p:nvSpPr>
          <p:cNvPr id="17" name="Subtitle 2">
            <a:extLst>
              <a:ext uri="{FF2B5EF4-FFF2-40B4-BE49-F238E27FC236}">
                <a16:creationId xmlns:a16="http://schemas.microsoft.com/office/drawing/2014/main" id="{4839C935-8C88-4E41-9CDE-772FDA3DD94F}"/>
              </a:ext>
            </a:extLst>
          </p:cNvPr>
          <p:cNvSpPr>
            <a:spLocks noGrp="1"/>
          </p:cNvSpPr>
          <p:nvPr>
            <p:ph type="subTitle" idx="1"/>
          </p:nvPr>
        </p:nvSpPr>
        <p:spPr>
          <a:xfrm>
            <a:off x="8098970" y="5056632"/>
            <a:ext cx="3392445" cy="1207008"/>
          </a:xfrm>
        </p:spPr>
        <p:txBody>
          <a:bodyPr anchor="ctr">
            <a:normAutofit/>
          </a:bodyPr>
          <a:lstStyle>
            <a:lvl1pPr marL="0" indent="0">
              <a:buNone/>
              <a:defRPr/>
            </a:lvl1pPr>
          </a:lstStyle>
          <a:p>
            <a:pPr algn="l"/>
            <a:endParaRPr lang="en-US" sz="1600" dirty="0"/>
          </a:p>
        </p:txBody>
      </p:sp>
      <p:cxnSp>
        <p:nvCxnSpPr>
          <p:cNvPr id="19" name="Straight Connector 18">
            <a:extLst>
              <a:ext uri="{FF2B5EF4-FFF2-40B4-BE49-F238E27FC236}">
                <a16:creationId xmlns:a16="http://schemas.microsoft.com/office/drawing/2014/main" id="{30C6FCBF-78C9-4160-8C8D-C0846C6D2B40}"/>
              </a:ext>
              <a:ext uri="{C183D7F6-B498-43B3-948B-1728B52AA6E4}">
                <adec:decorative xmlns:adec="http://schemas.microsoft.com/office/drawing/2017/decorative" val="1"/>
              </a:ext>
            </a:extLst>
          </p:cNvPr>
          <p:cNvCxnSpPr>
            <a:cxnSpLocks/>
          </p:cNvCxnSpPr>
          <p:nvPr userDrawn="1"/>
        </p:nvCxnSpPr>
        <p:spPr>
          <a:xfrm>
            <a:off x="7810499" y="5187442"/>
            <a:ext cx="0" cy="875607"/>
          </a:xfrm>
          <a:prstGeom prst="line">
            <a:avLst/>
          </a:prstGeom>
          <a:ln w="15875">
            <a:solidFill>
              <a:schemeClr val="accent1">
                <a:lumMod val="75000"/>
                <a:alpha val="82000"/>
              </a:schemeClr>
            </a:solidFill>
          </a:ln>
        </p:spPr>
        <p:style>
          <a:lnRef idx="1">
            <a:schemeClr val="accent1"/>
          </a:lnRef>
          <a:fillRef idx="0">
            <a:schemeClr val="accent1"/>
          </a:fillRef>
          <a:effectRef idx="0">
            <a:schemeClr val="accent1"/>
          </a:effectRef>
          <a:fontRef idx="minor">
            <a:schemeClr val="tx1"/>
          </a:fontRef>
        </p:style>
      </p:cxnSp>
      <p:sp>
        <p:nvSpPr>
          <p:cNvPr id="21" name="Picture Placeholder 20">
            <a:extLst>
              <a:ext uri="{FF2B5EF4-FFF2-40B4-BE49-F238E27FC236}">
                <a16:creationId xmlns:a16="http://schemas.microsoft.com/office/drawing/2014/main" id="{6950CA0E-635B-46DC-8900-0DD2B472AF19}"/>
              </a:ext>
            </a:extLst>
          </p:cNvPr>
          <p:cNvSpPr>
            <a:spLocks noGrp="1"/>
          </p:cNvSpPr>
          <p:nvPr>
            <p:ph type="pic" sz="quarter" idx="13"/>
          </p:nvPr>
        </p:nvSpPr>
        <p:spPr>
          <a:xfrm>
            <a:off x="1524" y="0"/>
            <a:ext cx="12188952" cy="4562856"/>
          </a:xfrm>
          <a:solidFill>
            <a:schemeClr val="bg2">
              <a:lumMod val="50000"/>
              <a:lumOff val="50000"/>
            </a:schemeClr>
          </a:solidFill>
        </p:spPr>
        <p:txBody>
          <a:bodyPr/>
          <a:lstStyle/>
          <a:p>
            <a:endParaRPr lang="en-US" dirty="0"/>
          </a:p>
        </p:txBody>
      </p:sp>
    </p:spTree>
    <p:extLst>
      <p:ext uri="{BB962C8B-B14F-4D97-AF65-F5344CB8AC3E}">
        <p14:creationId xmlns:p14="http://schemas.microsoft.com/office/powerpoint/2010/main" val="11457314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0846B-7B57-4F95-B17F-B9DEE339408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B08814-722A-4F2C-8807-C09FEEC251E7}"/>
              </a:ext>
            </a:extLst>
          </p:cNvPr>
          <p:cNvSpPr>
            <a:spLocks noGrp="1"/>
          </p:cNvSpPr>
          <p:nvPr>
            <p:ph idx="1"/>
          </p:nvPr>
        </p:nvSpPr>
        <p:spPr>
          <a:xfrm>
            <a:off x="838200" y="2438403"/>
            <a:ext cx="10515600" cy="35452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4D67EBB-2EBC-4D85-9751-BE5E66FE0782}"/>
              </a:ext>
            </a:extLst>
          </p:cNvPr>
          <p:cNvCxnSpPr>
            <a:cxnSpLocks/>
          </p:cNvCxnSpPr>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9" name="Date Placeholder 3">
            <a:extLst>
              <a:ext uri="{FF2B5EF4-FFF2-40B4-BE49-F238E27FC236}">
                <a16:creationId xmlns:a16="http://schemas.microsoft.com/office/drawing/2014/main" id="{C1976FF6-0FAE-4806-A07E-BE4D7411681F}"/>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0" name="Footer Placeholder 4">
            <a:extLst>
              <a:ext uri="{FF2B5EF4-FFF2-40B4-BE49-F238E27FC236}">
                <a16:creationId xmlns:a16="http://schemas.microsoft.com/office/drawing/2014/main" id="{842FFD90-937D-4551-9F0C-7A5B0C78E51F}"/>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1" name="Slide Number Placeholder 5">
            <a:extLst>
              <a:ext uri="{FF2B5EF4-FFF2-40B4-BE49-F238E27FC236}">
                <a16:creationId xmlns:a16="http://schemas.microsoft.com/office/drawing/2014/main" id="{BED25ED3-40D6-4D4C-BEF6-506E3E31B2AA}"/>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1378619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A8FC83D-BE6C-46F7-A2C9-654DF8EBE0D6}"/>
              </a:ext>
            </a:extLst>
          </p:cNvPr>
          <p:cNvSpPr>
            <a:spLocks noGrp="1"/>
          </p:cNvSpPr>
          <p:nvPr>
            <p:ph type="ctrTitle"/>
          </p:nvPr>
        </p:nvSpPr>
        <p:spPr>
          <a:xfrm>
            <a:off x="653733" y="1679441"/>
            <a:ext cx="10890565" cy="589966"/>
          </a:xfrm>
        </p:spPr>
        <p:txBody>
          <a:bodyPr>
            <a:normAutofit fontScale="90000"/>
          </a:bodyPr>
          <a:lstStyle>
            <a:lvl1pPr algn="ctr">
              <a:defRPr/>
            </a:lvl1pPr>
          </a:lstStyle>
          <a:p>
            <a:endParaRPr lang="en-US" dirty="0"/>
          </a:p>
        </p:txBody>
      </p:sp>
      <p:sp>
        <p:nvSpPr>
          <p:cNvPr id="6" name="Subtitle 2">
            <a:extLst>
              <a:ext uri="{FF2B5EF4-FFF2-40B4-BE49-F238E27FC236}">
                <a16:creationId xmlns:a16="http://schemas.microsoft.com/office/drawing/2014/main" id="{8CC3F9D0-953E-45A7-BFD7-C86C68B23298}"/>
              </a:ext>
            </a:extLst>
          </p:cNvPr>
          <p:cNvSpPr>
            <a:spLocks noGrp="1"/>
          </p:cNvSpPr>
          <p:nvPr>
            <p:ph type="subTitle" idx="1"/>
          </p:nvPr>
        </p:nvSpPr>
        <p:spPr>
          <a:xfrm>
            <a:off x="2163726" y="2273661"/>
            <a:ext cx="7910623" cy="447630"/>
          </a:xfrm>
        </p:spPr>
        <p:txBody>
          <a:bodyPr>
            <a:normAutofit/>
          </a:bodyPr>
          <a:lstStyle>
            <a:lvl1pPr marL="0" indent="0" algn="ctr">
              <a:buNone/>
              <a:defRPr/>
            </a:lvl1pPr>
          </a:lstStyle>
          <a:p>
            <a:endParaRPr lang="en-US" sz="1600" dirty="0"/>
          </a:p>
        </p:txBody>
      </p:sp>
      <p:sp>
        <p:nvSpPr>
          <p:cNvPr id="7" name="Freeform: Shape 6">
            <a:extLst>
              <a:ext uri="{FF2B5EF4-FFF2-40B4-BE49-F238E27FC236}">
                <a16:creationId xmlns:a16="http://schemas.microsoft.com/office/drawing/2014/main" id="{D736BCE2-FC35-4992-A912-AF5A5C4ECE46}"/>
              </a:ext>
              <a:ext uri="{C183D7F6-B498-43B3-948B-1728B52AA6E4}">
                <adec:decorative xmlns:adec="http://schemas.microsoft.com/office/drawing/2017/decorative" val="1"/>
              </a:ext>
            </a:extLst>
          </p:cNvPr>
          <p:cNvSpPr/>
          <p:nvPr userDrawn="1"/>
        </p:nvSpPr>
        <p:spPr>
          <a:xfrm flipH="1">
            <a:off x="5507004" y="632198"/>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p:nvSpPr>
          <p:cNvPr id="11" name="Picture Placeholder 10">
            <a:extLst>
              <a:ext uri="{FF2B5EF4-FFF2-40B4-BE49-F238E27FC236}">
                <a16:creationId xmlns:a16="http://schemas.microsoft.com/office/drawing/2014/main" id="{84AA409B-17E7-4D49-8F3B-D390302E2418}"/>
              </a:ext>
            </a:extLst>
          </p:cNvPr>
          <p:cNvSpPr>
            <a:spLocks noGrp="1"/>
          </p:cNvSpPr>
          <p:nvPr>
            <p:ph type="pic" sz="quarter" idx="13"/>
          </p:nvPr>
        </p:nvSpPr>
        <p:spPr>
          <a:xfrm>
            <a:off x="658368" y="3063240"/>
            <a:ext cx="5321808" cy="3154680"/>
          </a:xfrm>
          <a:solidFill>
            <a:schemeClr val="bg2">
              <a:lumMod val="50000"/>
              <a:lumOff val="50000"/>
            </a:schemeClr>
          </a:solidFill>
        </p:spPr>
        <p:txBody>
          <a:bodyPr/>
          <a:lstStyle/>
          <a:p>
            <a:endParaRPr lang="en-US" dirty="0"/>
          </a:p>
        </p:txBody>
      </p:sp>
      <p:sp>
        <p:nvSpPr>
          <p:cNvPr id="13" name="Picture Placeholder 10">
            <a:extLst>
              <a:ext uri="{FF2B5EF4-FFF2-40B4-BE49-F238E27FC236}">
                <a16:creationId xmlns:a16="http://schemas.microsoft.com/office/drawing/2014/main" id="{C4FB1A9C-83D8-426D-B62B-A5F7457A9695}"/>
              </a:ext>
            </a:extLst>
          </p:cNvPr>
          <p:cNvSpPr>
            <a:spLocks noGrp="1"/>
          </p:cNvSpPr>
          <p:nvPr>
            <p:ph type="pic" sz="quarter" idx="14"/>
          </p:nvPr>
        </p:nvSpPr>
        <p:spPr>
          <a:xfrm>
            <a:off x="6217920" y="3063240"/>
            <a:ext cx="5321808" cy="3154680"/>
          </a:xfrm>
          <a:solidFill>
            <a:schemeClr val="bg2">
              <a:lumMod val="50000"/>
              <a:lumOff val="50000"/>
            </a:schemeClr>
          </a:solidFill>
        </p:spPr>
        <p:txBody>
          <a:bodyPr/>
          <a:lstStyle/>
          <a:p>
            <a:endParaRPr lang="en-US" dirty="0"/>
          </a:p>
        </p:txBody>
      </p:sp>
      <p:sp>
        <p:nvSpPr>
          <p:cNvPr id="10" name="Date Placeholder 3">
            <a:extLst>
              <a:ext uri="{FF2B5EF4-FFF2-40B4-BE49-F238E27FC236}">
                <a16:creationId xmlns:a16="http://schemas.microsoft.com/office/drawing/2014/main" id="{94DD44DD-0676-4A2C-9EC4-8E209307EB05}"/>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2" name="Footer Placeholder 4">
            <a:extLst>
              <a:ext uri="{FF2B5EF4-FFF2-40B4-BE49-F238E27FC236}">
                <a16:creationId xmlns:a16="http://schemas.microsoft.com/office/drawing/2014/main" id="{969BC53C-DA37-4270-B44D-B7A92152AAD0}"/>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4" name="Slide Number Placeholder 5">
            <a:extLst>
              <a:ext uri="{FF2B5EF4-FFF2-40B4-BE49-F238E27FC236}">
                <a16:creationId xmlns:a16="http://schemas.microsoft.com/office/drawing/2014/main" id="{9AFE14D8-0C2B-4AA6-AE7E-75C2C63C245A}"/>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354679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0846B-7B57-4F95-B17F-B9DEE339408B}"/>
              </a:ext>
            </a:extLst>
          </p:cNvPr>
          <p:cNvSpPr>
            <a:spLocks noGrp="1"/>
          </p:cNvSpPr>
          <p:nvPr>
            <p:ph type="title"/>
          </p:nvPr>
        </p:nvSpPr>
        <p:spPr/>
        <p:txBody>
          <a:body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B4D67EBB-2EBC-4D85-9751-BE5E66FE0782}"/>
              </a:ext>
            </a:extLst>
          </p:cNvPr>
          <p:cNvCxnSpPr>
            <a:cxnSpLocks/>
          </p:cNvCxnSpPr>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9" name="Date Placeholder 3">
            <a:extLst>
              <a:ext uri="{FF2B5EF4-FFF2-40B4-BE49-F238E27FC236}">
                <a16:creationId xmlns:a16="http://schemas.microsoft.com/office/drawing/2014/main" id="{F9828424-127F-4F45-AF20-1DAA152557D3}"/>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0" name="Footer Placeholder 4">
            <a:extLst>
              <a:ext uri="{FF2B5EF4-FFF2-40B4-BE49-F238E27FC236}">
                <a16:creationId xmlns:a16="http://schemas.microsoft.com/office/drawing/2014/main" id="{F5D83CCE-F7E1-4106-84E1-6C261DDBB19F}"/>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1" name="Slide Number Placeholder 5">
            <a:extLst>
              <a:ext uri="{FF2B5EF4-FFF2-40B4-BE49-F238E27FC236}">
                <a16:creationId xmlns:a16="http://schemas.microsoft.com/office/drawing/2014/main" id="{28126735-73E8-4B98-81A3-AAE94B69F653}"/>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
        <p:nvSpPr>
          <p:cNvPr id="12" name="Picture Placeholder 23">
            <a:extLst>
              <a:ext uri="{FF2B5EF4-FFF2-40B4-BE49-F238E27FC236}">
                <a16:creationId xmlns:a16="http://schemas.microsoft.com/office/drawing/2014/main" id="{807AB57C-FB2F-4687-A53B-10BC93C0617B}"/>
              </a:ext>
            </a:extLst>
          </p:cNvPr>
          <p:cNvSpPr>
            <a:spLocks noGrp="1"/>
          </p:cNvSpPr>
          <p:nvPr>
            <p:ph type="pic" sz="quarter" idx="13"/>
          </p:nvPr>
        </p:nvSpPr>
        <p:spPr>
          <a:xfrm>
            <a:off x="823811" y="2266497"/>
            <a:ext cx="2441448" cy="1682496"/>
          </a:xfrm>
        </p:spPr>
        <p:txBody>
          <a:bodyPr/>
          <a:lstStyle/>
          <a:p>
            <a:endParaRPr lang="en-US"/>
          </a:p>
        </p:txBody>
      </p:sp>
      <p:sp>
        <p:nvSpPr>
          <p:cNvPr id="13" name="Picture Placeholder 23">
            <a:extLst>
              <a:ext uri="{FF2B5EF4-FFF2-40B4-BE49-F238E27FC236}">
                <a16:creationId xmlns:a16="http://schemas.microsoft.com/office/drawing/2014/main" id="{000D73B6-1C0A-4F47-AA94-E1B7667F206C}"/>
              </a:ext>
            </a:extLst>
          </p:cNvPr>
          <p:cNvSpPr>
            <a:spLocks noGrp="1"/>
          </p:cNvSpPr>
          <p:nvPr>
            <p:ph type="pic" sz="quarter" idx="14"/>
          </p:nvPr>
        </p:nvSpPr>
        <p:spPr>
          <a:xfrm>
            <a:off x="3509664" y="2276021"/>
            <a:ext cx="2441448" cy="1682496"/>
          </a:xfrm>
        </p:spPr>
        <p:txBody>
          <a:bodyPr/>
          <a:lstStyle/>
          <a:p>
            <a:endParaRPr lang="en-US"/>
          </a:p>
        </p:txBody>
      </p:sp>
      <p:sp>
        <p:nvSpPr>
          <p:cNvPr id="14" name="Picture Placeholder 23">
            <a:extLst>
              <a:ext uri="{FF2B5EF4-FFF2-40B4-BE49-F238E27FC236}">
                <a16:creationId xmlns:a16="http://schemas.microsoft.com/office/drawing/2014/main" id="{35F208ED-C2A5-4E66-AD25-D5D7D73E6C3F}"/>
              </a:ext>
            </a:extLst>
          </p:cNvPr>
          <p:cNvSpPr>
            <a:spLocks noGrp="1"/>
          </p:cNvSpPr>
          <p:nvPr>
            <p:ph type="pic" sz="quarter" idx="15"/>
          </p:nvPr>
        </p:nvSpPr>
        <p:spPr>
          <a:xfrm>
            <a:off x="6206094" y="2260823"/>
            <a:ext cx="2441448" cy="1682496"/>
          </a:xfrm>
        </p:spPr>
        <p:txBody>
          <a:bodyPr/>
          <a:lstStyle/>
          <a:p>
            <a:endParaRPr lang="en-US"/>
          </a:p>
        </p:txBody>
      </p:sp>
      <p:sp>
        <p:nvSpPr>
          <p:cNvPr id="15" name="Picture Placeholder 23">
            <a:extLst>
              <a:ext uri="{FF2B5EF4-FFF2-40B4-BE49-F238E27FC236}">
                <a16:creationId xmlns:a16="http://schemas.microsoft.com/office/drawing/2014/main" id="{8C8C6B13-E352-4D69-9FB1-F92A36C33D3B}"/>
              </a:ext>
            </a:extLst>
          </p:cNvPr>
          <p:cNvSpPr>
            <a:spLocks noGrp="1"/>
          </p:cNvSpPr>
          <p:nvPr>
            <p:ph type="pic" sz="quarter" idx="16"/>
          </p:nvPr>
        </p:nvSpPr>
        <p:spPr>
          <a:xfrm>
            <a:off x="8907217" y="2266497"/>
            <a:ext cx="2441448" cy="1682496"/>
          </a:xfrm>
        </p:spPr>
        <p:txBody>
          <a:bodyPr/>
          <a:lstStyle/>
          <a:p>
            <a:endParaRPr lang="en-US"/>
          </a:p>
        </p:txBody>
      </p:sp>
      <p:sp>
        <p:nvSpPr>
          <p:cNvPr id="16" name="Text Placeholder 28">
            <a:extLst>
              <a:ext uri="{FF2B5EF4-FFF2-40B4-BE49-F238E27FC236}">
                <a16:creationId xmlns:a16="http://schemas.microsoft.com/office/drawing/2014/main" id="{3C071B65-316E-4CAB-8D44-4F4A52024372}"/>
              </a:ext>
            </a:extLst>
          </p:cNvPr>
          <p:cNvSpPr>
            <a:spLocks noGrp="1"/>
          </p:cNvSpPr>
          <p:nvPr>
            <p:ph type="body" sz="quarter" idx="17" hasCustomPrompt="1"/>
          </p:nvPr>
        </p:nvSpPr>
        <p:spPr>
          <a:xfrm>
            <a:off x="838200" y="4085532"/>
            <a:ext cx="2441448" cy="347662"/>
          </a:xfrm>
        </p:spPr>
        <p:txBody>
          <a:bodyPr lIns="146304" tIns="0" rIns="0" bIns="0">
            <a:noAutofit/>
          </a:bodyPr>
          <a:lstStyle>
            <a:lvl1pPr marL="0" indent="0" algn="l">
              <a:lnSpc>
                <a:spcPct val="100000"/>
              </a:lnSpc>
              <a:spcBef>
                <a:spcPts val="0"/>
              </a:spcBef>
              <a:buNone/>
              <a:defRPr sz="2000" b="1" spc="20" baseline="0">
                <a:solidFill>
                  <a:schemeClr val="tx1"/>
                </a:solidFill>
              </a:defRPr>
            </a:lvl1pPr>
          </a:lstStyle>
          <a:p>
            <a:pPr lvl="0"/>
            <a:r>
              <a:rPr lang="en-US" dirty="0"/>
              <a:t>Name</a:t>
            </a:r>
          </a:p>
        </p:txBody>
      </p:sp>
      <p:sp>
        <p:nvSpPr>
          <p:cNvPr id="17" name="Text Placeholder 28">
            <a:extLst>
              <a:ext uri="{FF2B5EF4-FFF2-40B4-BE49-F238E27FC236}">
                <a16:creationId xmlns:a16="http://schemas.microsoft.com/office/drawing/2014/main" id="{77C885E3-D5E0-4CBD-BA10-704E92E5FA10}"/>
              </a:ext>
            </a:extLst>
          </p:cNvPr>
          <p:cNvSpPr>
            <a:spLocks noGrp="1"/>
          </p:cNvSpPr>
          <p:nvPr>
            <p:ph type="body" sz="quarter" idx="18" hasCustomPrompt="1"/>
          </p:nvPr>
        </p:nvSpPr>
        <p:spPr>
          <a:xfrm>
            <a:off x="838199" y="4469611"/>
            <a:ext cx="2441448" cy="347662"/>
          </a:xfrm>
        </p:spPr>
        <p:txBody>
          <a:bodyPr lIns="146304" tIns="0" rIns="0" bIns="0">
            <a:noAutofit/>
          </a:bodyPr>
          <a:lstStyle>
            <a:lvl1pPr marL="0" indent="0" algn="l">
              <a:lnSpc>
                <a:spcPct val="100000"/>
              </a:lnSpc>
              <a:spcBef>
                <a:spcPts val="0"/>
              </a:spcBef>
              <a:buNone/>
              <a:defRPr sz="1900" b="0" spc="20" baseline="0">
                <a:solidFill>
                  <a:schemeClr val="tx1"/>
                </a:solidFill>
              </a:defRPr>
            </a:lvl1pPr>
          </a:lstStyle>
          <a:p>
            <a:pPr lvl="0"/>
            <a:r>
              <a:rPr lang="en-US" dirty="0"/>
              <a:t>Title</a:t>
            </a:r>
          </a:p>
        </p:txBody>
      </p:sp>
      <p:sp>
        <p:nvSpPr>
          <p:cNvPr id="18" name="Text Placeholder 28">
            <a:extLst>
              <a:ext uri="{FF2B5EF4-FFF2-40B4-BE49-F238E27FC236}">
                <a16:creationId xmlns:a16="http://schemas.microsoft.com/office/drawing/2014/main" id="{EDF1E930-E006-4E8D-912E-5C7DE87EE7AC}"/>
              </a:ext>
            </a:extLst>
          </p:cNvPr>
          <p:cNvSpPr>
            <a:spLocks noGrp="1"/>
          </p:cNvSpPr>
          <p:nvPr>
            <p:ph type="body" sz="quarter" idx="19" hasCustomPrompt="1"/>
          </p:nvPr>
        </p:nvSpPr>
        <p:spPr>
          <a:xfrm>
            <a:off x="3524054" y="4095056"/>
            <a:ext cx="2441448" cy="347662"/>
          </a:xfrm>
        </p:spPr>
        <p:txBody>
          <a:bodyPr lIns="146304" tIns="0" rIns="0" bIns="0">
            <a:noAutofit/>
          </a:bodyPr>
          <a:lstStyle>
            <a:lvl1pPr marL="0" indent="0" algn="l">
              <a:lnSpc>
                <a:spcPct val="100000"/>
              </a:lnSpc>
              <a:spcBef>
                <a:spcPts val="0"/>
              </a:spcBef>
              <a:buNone/>
              <a:defRPr sz="2000" b="1" spc="20" baseline="0">
                <a:solidFill>
                  <a:schemeClr val="tx1"/>
                </a:solidFill>
              </a:defRPr>
            </a:lvl1pPr>
          </a:lstStyle>
          <a:p>
            <a:pPr lvl="0"/>
            <a:r>
              <a:rPr lang="en-US" dirty="0"/>
              <a:t>Name</a:t>
            </a:r>
          </a:p>
        </p:txBody>
      </p:sp>
      <p:sp>
        <p:nvSpPr>
          <p:cNvPr id="19" name="Text Placeholder 28">
            <a:extLst>
              <a:ext uri="{FF2B5EF4-FFF2-40B4-BE49-F238E27FC236}">
                <a16:creationId xmlns:a16="http://schemas.microsoft.com/office/drawing/2014/main" id="{5C24456D-6FC8-4A02-A705-91CAD806F81D}"/>
              </a:ext>
            </a:extLst>
          </p:cNvPr>
          <p:cNvSpPr>
            <a:spLocks noGrp="1"/>
          </p:cNvSpPr>
          <p:nvPr>
            <p:ph type="body" sz="quarter" idx="20" hasCustomPrompt="1"/>
          </p:nvPr>
        </p:nvSpPr>
        <p:spPr>
          <a:xfrm>
            <a:off x="3524053" y="4479135"/>
            <a:ext cx="2441448" cy="347662"/>
          </a:xfrm>
        </p:spPr>
        <p:txBody>
          <a:bodyPr lIns="146304" tIns="0" rIns="0" bIns="0">
            <a:noAutofit/>
          </a:bodyPr>
          <a:lstStyle>
            <a:lvl1pPr marL="0" indent="0" algn="l">
              <a:lnSpc>
                <a:spcPct val="100000"/>
              </a:lnSpc>
              <a:spcBef>
                <a:spcPts val="0"/>
              </a:spcBef>
              <a:buNone/>
              <a:defRPr sz="1900" b="0" spc="20" baseline="0">
                <a:solidFill>
                  <a:schemeClr val="tx1"/>
                </a:solidFill>
              </a:defRPr>
            </a:lvl1pPr>
          </a:lstStyle>
          <a:p>
            <a:pPr lvl="0"/>
            <a:r>
              <a:rPr lang="en-US" dirty="0"/>
              <a:t>Title</a:t>
            </a:r>
          </a:p>
        </p:txBody>
      </p:sp>
      <p:sp>
        <p:nvSpPr>
          <p:cNvPr id="20" name="Text Placeholder 28">
            <a:extLst>
              <a:ext uri="{FF2B5EF4-FFF2-40B4-BE49-F238E27FC236}">
                <a16:creationId xmlns:a16="http://schemas.microsoft.com/office/drawing/2014/main" id="{B0AA21CB-553A-476D-9DBE-6B06618FE153}"/>
              </a:ext>
            </a:extLst>
          </p:cNvPr>
          <p:cNvSpPr>
            <a:spLocks noGrp="1"/>
          </p:cNvSpPr>
          <p:nvPr>
            <p:ph type="body" sz="quarter" idx="21" hasCustomPrompt="1"/>
          </p:nvPr>
        </p:nvSpPr>
        <p:spPr>
          <a:xfrm>
            <a:off x="6223595" y="4088244"/>
            <a:ext cx="2441448" cy="347662"/>
          </a:xfrm>
        </p:spPr>
        <p:txBody>
          <a:bodyPr lIns="146304" tIns="0" rIns="0" bIns="0">
            <a:noAutofit/>
          </a:bodyPr>
          <a:lstStyle>
            <a:lvl1pPr marL="0" indent="0" algn="l">
              <a:lnSpc>
                <a:spcPct val="100000"/>
              </a:lnSpc>
              <a:spcBef>
                <a:spcPts val="0"/>
              </a:spcBef>
              <a:buNone/>
              <a:defRPr sz="2000" b="1" spc="20" baseline="0">
                <a:solidFill>
                  <a:schemeClr val="tx1"/>
                </a:solidFill>
              </a:defRPr>
            </a:lvl1pPr>
          </a:lstStyle>
          <a:p>
            <a:pPr lvl="0"/>
            <a:r>
              <a:rPr lang="en-US" dirty="0"/>
              <a:t>Name</a:t>
            </a:r>
          </a:p>
        </p:txBody>
      </p:sp>
      <p:sp>
        <p:nvSpPr>
          <p:cNvPr id="21" name="Text Placeholder 28">
            <a:extLst>
              <a:ext uri="{FF2B5EF4-FFF2-40B4-BE49-F238E27FC236}">
                <a16:creationId xmlns:a16="http://schemas.microsoft.com/office/drawing/2014/main" id="{B0CD8AA8-7148-4DD0-89BA-F4D140F24141}"/>
              </a:ext>
            </a:extLst>
          </p:cNvPr>
          <p:cNvSpPr>
            <a:spLocks noGrp="1"/>
          </p:cNvSpPr>
          <p:nvPr>
            <p:ph type="body" sz="quarter" idx="22" hasCustomPrompt="1"/>
          </p:nvPr>
        </p:nvSpPr>
        <p:spPr>
          <a:xfrm>
            <a:off x="6223594" y="4472323"/>
            <a:ext cx="2441448" cy="347662"/>
          </a:xfrm>
        </p:spPr>
        <p:txBody>
          <a:bodyPr lIns="146304" tIns="0" rIns="0" bIns="0">
            <a:noAutofit/>
          </a:bodyPr>
          <a:lstStyle>
            <a:lvl1pPr marL="0" indent="0" algn="l">
              <a:lnSpc>
                <a:spcPct val="100000"/>
              </a:lnSpc>
              <a:spcBef>
                <a:spcPts val="0"/>
              </a:spcBef>
              <a:buNone/>
              <a:defRPr sz="1900" b="0" spc="20" baseline="0">
                <a:solidFill>
                  <a:schemeClr val="tx1"/>
                </a:solidFill>
              </a:defRPr>
            </a:lvl1pPr>
          </a:lstStyle>
          <a:p>
            <a:pPr lvl="0"/>
            <a:r>
              <a:rPr lang="en-US" dirty="0"/>
              <a:t>Title</a:t>
            </a:r>
          </a:p>
        </p:txBody>
      </p:sp>
      <p:sp>
        <p:nvSpPr>
          <p:cNvPr id="22" name="Text Placeholder 28">
            <a:extLst>
              <a:ext uri="{FF2B5EF4-FFF2-40B4-BE49-F238E27FC236}">
                <a16:creationId xmlns:a16="http://schemas.microsoft.com/office/drawing/2014/main" id="{C99B4FF6-133C-4927-BD3D-357FBD13CB03}"/>
              </a:ext>
            </a:extLst>
          </p:cNvPr>
          <p:cNvSpPr>
            <a:spLocks noGrp="1"/>
          </p:cNvSpPr>
          <p:nvPr>
            <p:ph type="body" sz="quarter" idx="23" hasCustomPrompt="1"/>
          </p:nvPr>
        </p:nvSpPr>
        <p:spPr>
          <a:xfrm>
            <a:off x="8921606" y="4085532"/>
            <a:ext cx="2441448" cy="347662"/>
          </a:xfrm>
        </p:spPr>
        <p:txBody>
          <a:bodyPr lIns="146304" tIns="0" rIns="0" bIns="0">
            <a:noAutofit/>
          </a:bodyPr>
          <a:lstStyle>
            <a:lvl1pPr marL="0" indent="0" algn="l">
              <a:lnSpc>
                <a:spcPct val="100000"/>
              </a:lnSpc>
              <a:spcBef>
                <a:spcPts val="0"/>
              </a:spcBef>
              <a:buNone/>
              <a:defRPr sz="2000" b="1" spc="20" baseline="0">
                <a:solidFill>
                  <a:schemeClr val="tx1"/>
                </a:solidFill>
              </a:defRPr>
            </a:lvl1pPr>
          </a:lstStyle>
          <a:p>
            <a:pPr lvl="0"/>
            <a:r>
              <a:rPr lang="en-US" dirty="0"/>
              <a:t>Name</a:t>
            </a:r>
          </a:p>
        </p:txBody>
      </p:sp>
      <p:sp>
        <p:nvSpPr>
          <p:cNvPr id="23" name="Text Placeholder 28">
            <a:extLst>
              <a:ext uri="{FF2B5EF4-FFF2-40B4-BE49-F238E27FC236}">
                <a16:creationId xmlns:a16="http://schemas.microsoft.com/office/drawing/2014/main" id="{078286AF-2AD6-4303-884E-832045E59D5A}"/>
              </a:ext>
            </a:extLst>
          </p:cNvPr>
          <p:cNvSpPr>
            <a:spLocks noGrp="1"/>
          </p:cNvSpPr>
          <p:nvPr>
            <p:ph type="body" sz="quarter" idx="24" hasCustomPrompt="1"/>
          </p:nvPr>
        </p:nvSpPr>
        <p:spPr>
          <a:xfrm>
            <a:off x="8921605" y="4469611"/>
            <a:ext cx="2441448" cy="347662"/>
          </a:xfrm>
        </p:spPr>
        <p:txBody>
          <a:bodyPr lIns="146304" tIns="0" rIns="0" bIns="0">
            <a:noAutofit/>
          </a:bodyPr>
          <a:lstStyle>
            <a:lvl1pPr marL="0" indent="0" algn="l">
              <a:lnSpc>
                <a:spcPct val="100000"/>
              </a:lnSpc>
              <a:spcBef>
                <a:spcPts val="0"/>
              </a:spcBef>
              <a:buNone/>
              <a:defRPr sz="1900" b="0" spc="20" baseline="0">
                <a:solidFill>
                  <a:schemeClr val="tx1"/>
                </a:solidFill>
              </a:defRPr>
            </a:lvl1pPr>
          </a:lstStyle>
          <a:p>
            <a:pPr lvl="0"/>
            <a:r>
              <a:rPr lang="en-US" dirty="0"/>
              <a:t>Title</a:t>
            </a:r>
          </a:p>
        </p:txBody>
      </p:sp>
    </p:spTree>
    <p:extLst>
      <p:ext uri="{BB962C8B-B14F-4D97-AF65-F5344CB8AC3E}">
        <p14:creationId xmlns:p14="http://schemas.microsoft.com/office/powerpoint/2010/main" val="3432294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C1A14-BCE3-4322-A314-ABFB09FBB4B2}"/>
              </a:ext>
            </a:extLst>
          </p:cNvPr>
          <p:cNvSpPr>
            <a:spLocks noGrp="1"/>
          </p:cNvSpPr>
          <p:nvPr>
            <p:ph type="title"/>
          </p:nvPr>
        </p:nvSpPr>
        <p:spPr>
          <a:xfrm>
            <a:off x="838200" y="716213"/>
            <a:ext cx="10515600" cy="2212258"/>
          </a:xfrm>
        </p:spPr>
        <p:txBody>
          <a:bodyPr anchor="t"/>
          <a:lstStyle/>
          <a:p>
            <a:r>
              <a:rPr lang="en-US"/>
              <a:t>Click to edit Master title style</a:t>
            </a:r>
            <a:endParaRPr lang="en-US" dirty="0"/>
          </a:p>
        </p:txBody>
      </p:sp>
      <p:sp>
        <p:nvSpPr>
          <p:cNvPr id="6" name="Date Placeholder 3">
            <a:extLst>
              <a:ext uri="{FF2B5EF4-FFF2-40B4-BE49-F238E27FC236}">
                <a16:creationId xmlns:a16="http://schemas.microsoft.com/office/drawing/2014/main" id="{3DAC2D8E-199B-430A-BB5F-3EB5B76D6F79}"/>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7" name="Footer Placeholder 4">
            <a:extLst>
              <a:ext uri="{FF2B5EF4-FFF2-40B4-BE49-F238E27FC236}">
                <a16:creationId xmlns:a16="http://schemas.microsoft.com/office/drawing/2014/main" id="{DCAAF529-3AC9-470F-8794-0C49670804A4}"/>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8" name="Slide Number Placeholder 5">
            <a:extLst>
              <a:ext uri="{FF2B5EF4-FFF2-40B4-BE49-F238E27FC236}">
                <a16:creationId xmlns:a16="http://schemas.microsoft.com/office/drawing/2014/main" id="{B3327F51-D49D-4DCE-9CDC-3B94731A49A3}"/>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3391290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6A6C1-54BB-40E1-859F-0C6DA1525727}"/>
              </a:ext>
            </a:extLst>
          </p:cNvPr>
          <p:cNvSpPr>
            <a:spLocks noGrp="1"/>
          </p:cNvSpPr>
          <p:nvPr>
            <p:ph type="title"/>
          </p:nvPr>
        </p:nvSpPr>
        <p:spPr>
          <a:xfrm>
            <a:off x="839788" y="665629"/>
            <a:ext cx="10515600" cy="818995"/>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A1EEBE1-2D73-4E5F-A8DD-593B79D184F6}"/>
              </a:ext>
            </a:extLst>
          </p:cNvPr>
          <p:cNvSpPr>
            <a:spLocks noGrp="1"/>
          </p:cNvSpPr>
          <p:nvPr>
            <p:ph type="body" idx="1"/>
          </p:nvPr>
        </p:nvSpPr>
        <p:spPr>
          <a:xfrm>
            <a:off x="836612" y="1806039"/>
            <a:ext cx="5157787" cy="584548"/>
          </a:xfrm>
        </p:spPr>
        <p:txBody>
          <a:bodyPr anchor="b">
            <a:noAutofit/>
          </a:bodyPr>
          <a:lstStyle>
            <a:lvl1pPr marL="0" indent="0">
              <a:buNone/>
              <a:defRPr sz="1800" b="1" cap="all" spc="6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45328A-A6CB-4A40-806F-E68606FC7CFB}"/>
              </a:ext>
            </a:extLst>
          </p:cNvPr>
          <p:cNvSpPr>
            <a:spLocks noGrp="1"/>
          </p:cNvSpPr>
          <p:nvPr>
            <p:ph sz="half" idx="2"/>
          </p:nvPr>
        </p:nvSpPr>
        <p:spPr>
          <a:xfrm>
            <a:off x="839788" y="2390588"/>
            <a:ext cx="5157787" cy="37512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730D26-BCC4-4CE4-9273-69B4E36D39FC}"/>
              </a:ext>
            </a:extLst>
          </p:cNvPr>
          <p:cNvSpPr>
            <a:spLocks noGrp="1"/>
          </p:cNvSpPr>
          <p:nvPr>
            <p:ph type="body" sz="quarter" idx="3"/>
          </p:nvPr>
        </p:nvSpPr>
        <p:spPr>
          <a:xfrm>
            <a:off x="6169024" y="1806038"/>
            <a:ext cx="5183188" cy="584549"/>
          </a:xfrm>
        </p:spPr>
        <p:txBody>
          <a:bodyPr anchor="b">
            <a:noAutofit/>
          </a:bodyPr>
          <a:lstStyle>
            <a:lvl1pPr marL="0" indent="0">
              <a:buNone/>
              <a:defRPr sz="1800" b="1" cap="all" spc="6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832694-AE69-4399-B6B4-3F0CBD297CD8}"/>
              </a:ext>
            </a:extLst>
          </p:cNvPr>
          <p:cNvSpPr>
            <a:spLocks noGrp="1"/>
          </p:cNvSpPr>
          <p:nvPr>
            <p:ph sz="quarter" idx="4"/>
          </p:nvPr>
        </p:nvSpPr>
        <p:spPr>
          <a:xfrm>
            <a:off x="6169024" y="2390588"/>
            <a:ext cx="5183188" cy="37512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1E4C2C4B-8E48-4589-91AA-FDF1F137A26C}"/>
              </a:ext>
            </a:extLst>
          </p:cNvPr>
          <p:cNvCxnSpPr>
            <a:cxnSpLocks/>
          </p:cNvCxnSpPr>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11" name="Date Placeholder 3">
            <a:extLst>
              <a:ext uri="{FF2B5EF4-FFF2-40B4-BE49-F238E27FC236}">
                <a16:creationId xmlns:a16="http://schemas.microsoft.com/office/drawing/2014/main" id="{C1B2486D-C49D-471B-8F3B-AF6048949D8A}"/>
              </a:ext>
            </a:extLst>
          </p:cNvPr>
          <p:cNvSpPr>
            <a:spLocks noGrp="1"/>
          </p:cNvSpPr>
          <p:nvPr>
            <p:ph type="dt" sz="half" idx="10"/>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3" name="Footer Placeholder 4">
            <a:extLst>
              <a:ext uri="{FF2B5EF4-FFF2-40B4-BE49-F238E27FC236}">
                <a16:creationId xmlns:a16="http://schemas.microsoft.com/office/drawing/2014/main" id="{CF226F4B-CA41-4C71-97F3-1B7E442A2365}"/>
              </a:ext>
            </a:extLst>
          </p:cNvPr>
          <p:cNvSpPr>
            <a:spLocks noGrp="1"/>
          </p:cNvSpPr>
          <p:nvPr>
            <p:ph type="ftr" sz="quarter" idx="11"/>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4" name="Slide Number Placeholder 5">
            <a:extLst>
              <a:ext uri="{FF2B5EF4-FFF2-40B4-BE49-F238E27FC236}">
                <a16:creationId xmlns:a16="http://schemas.microsoft.com/office/drawing/2014/main" id="{0316A3FD-0E7B-4247-AA4F-93E7E99EFBFA}"/>
              </a:ext>
            </a:extLst>
          </p:cNvPr>
          <p:cNvSpPr>
            <a:spLocks noGrp="1"/>
          </p:cNvSpPr>
          <p:nvPr>
            <p:ph type="sldNum" sz="quarter" idx="12"/>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3102748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FB555E-8FF5-457E-B328-53ABDB595951}"/>
              </a:ext>
            </a:extLst>
          </p:cNvPr>
          <p:cNvSpPr>
            <a:spLocks noGrp="1"/>
          </p:cNvSpPr>
          <p:nvPr>
            <p:ph type="title"/>
          </p:nvPr>
        </p:nvSpPr>
        <p:spPr>
          <a:xfrm>
            <a:off x="838200" y="662427"/>
            <a:ext cx="10515600" cy="81973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DA64ED7-3275-4F98-88B1-4F0832514730}"/>
              </a:ext>
            </a:extLst>
          </p:cNvPr>
          <p:cNvSpPr>
            <a:spLocks noGrp="1"/>
          </p:cNvSpPr>
          <p:nvPr>
            <p:ph type="body" idx="1"/>
          </p:nvPr>
        </p:nvSpPr>
        <p:spPr>
          <a:xfrm>
            <a:off x="838200" y="1661459"/>
            <a:ext cx="10515600" cy="43406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F0BCFA-771C-4297-8ACE-974191C70545}"/>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87E317DE-CC16-4596-92A2-460BC081EA70}"/>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6" name="Slide Number Placeholder 5">
            <a:extLst>
              <a:ext uri="{FF2B5EF4-FFF2-40B4-BE49-F238E27FC236}">
                <a16:creationId xmlns:a16="http://schemas.microsoft.com/office/drawing/2014/main" id="{A786E724-AEC3-4D96-A62C-C286B703F15B}"/>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1624592867"/>
      </p:ext>
    </p:extLst>
  </p:cSld>
  <p:clrMap bg1="dk1" tx1="lt1" bg2="dk2" tx2="lt2" accent1="accent1" accent2="accent2" accent3="accent3" accent4="accent4" accent5="accent5" accent6="accent6" hlink="hlink" folHlink="folHlink"/>
  <p:sldLayoutIdLst>
    <p:sldLayoutId id="2147483665" r:id="rId1"/>
    <p:sldLayoutId id="2147483664" r:id="rId2"/>
    <p:sldLayoutId id="2147483663" r:id="rId3"/>
    <p:sldLayoutId id="2147483661" r:id="rId4"/>
    <p:sldLayoutId id="2147483671" r:id="rId5"/>
    <p:sldLayoutId id="2147483670" r:id="rId6"/>
    <p:sldLayoutId id="2147483672" r:id="rId7"/>
    <p:sldLayoutId id="2147483654" r:id="rId8"/>
    <p:sldLayoutId id="2147483653" r:id="rId9"/>
    <p:sldLayoutId id="2147483667" r:id="rId10"/>
    <p:sldLayoutId id="2147483668" r:id="rId11"/>
    <p:sldLayoutId id="2147483669" r:id="rId12"/>
    <p:sldLayoutId id="2147483649" r:id="rId13"/>
    <p:sldLayoutId id="2147483651" r:id="rId14"/>
    <p:sldLayoutId id="2147483652" r:id="rId15"/>
    <p:sldLayoutId id="2147483655" r:id="rId16"/>
    <p:sldLayoutId id="2147483656" r:id="rId17"/>
    <p:sldLayoutId id="2147483657" r:id="rId18"/>
  </p:sldLayoutIdLst>
  <p:hf hdr="0" dt="0"/>
  <p:txStyles>
    <p:titleStyle>
      <a:lvl1pPr algn="l" defTabSz="914400" rtl="0" eaLnBrk="1" latinLnBrk="0" hangingPunct="1">
        <a:lnSpc>
          <a:spcPct val="100000"/>
        </a:lnSpc>
        <a:spcBef>
          <a:spcPct val="0"/>
        </a:spcBef>
        <a:buNone/>
        <a:defRPr sz="4000" kern="1200">
          <a:solidFill>
            <a:schemeClr val="tx2">
              <a:alpha val="75000"/>
            </a:schemeClr>
          </a:solidFill>
          <a:latin typeface="+mj-lt"/>
          <a:ea typeface="+mj-ea"/>
          <a:cs typeface="+mj-cs"/>
        </a:defRPr>
      </a:lvl1pPr>
    </p:titleStyle>
    <p:bodyStyle>
      <a:lvl1pPr marL="228600" indent="-228600" algn="l" defTabSz="914400" rtl="0" eaLnBrk="1" latinLnBrk="0" hangingPunct="1">
        <a:lnSpc>
          <a:spcPct val="120000"/>
        </a:lnSpc>
        <a:spcBef>
          <a:spcPts val="1000"/>
        </a:spcBef>
        <a:buSzPct val="80000"/>
        <a:buFont typeface="Arial" panose="020B0604020202020204" pitchFamily="34" charset="0"/>
        <a:buChar char="•"/>
        <a:defRPr sz="2400" kern="1200" spc="100" baseline="0">
          <a:solidFill>
            <a:schemeClr val="tx2">
              <a:alpha val="85000"/>
            </a:schemeClr>
          </a:solidFill>
          <a:latin typeface="+mn-lt"/>
          <a:ea typeface="+mn-ea"/>
          <a:cs typeface="+mn-cs"/>
        </a:defRPr>
      </a:lvl1pPr>
      <a:lvl2pPr marL="274320" indent="0" algn="l" defTabSz="914400" rtl="0" eaLnBrk="1" latinLnBrk="0" hangingPunct="1">
        <a:lnSpc>
          <a:spcPct val="120000"/>
        </a:lnSpc>
        <a:spcBef>
          <a:spcPts val="500"/>
        </a:spcBef>
        <a:buFontTx/>
        <a:buNone/>
        <a:defRPr sz="1800" b="1" kern="1200" spc="100" baseline="0">
          <a:solidFill>
            <a:schemeClr val="tx2">
              <a:alpha val="85000"/>
            </a:schemeClr>
          </a:solidFill>
          <a:latin typeface="+mn-lt"/>
          <a:ea typeface="+mn-ea"/>
          <a:cs typeface="+mn-cs"/>
        </a:defRPr>
      </a:lvl2pPr>
      <a:lvl3pPr marL="571500" indent="-342900" algn="l" defTabSz="914400" rtl="0" eaLnBrk="1" latinLnBrk="0" hangingPunct="1">
        <a:lnSpc>
          <a:spcPct val="120000"/>
        </a:lnSpc>
        <a:spcBef>
          <a:spcPts val="500"/>
        </a:spcBef>
        <a:buFont typeface="Arial" panose="020B0604020202020204" pitchFamily="34" charset="0"/>
        <a:buChar char="•"/>
        <a:defRPr sz="1800" kern="1200" spc="100" baseline="0">
          <a:solidFill>
            <a:schemeClr val="tx2">
              <a:alpha val="85000"/>
            </a:schemeClr>
          </a:solidFill>
          <a:latin typeface="+mn-lt"/>
          <a:ea typeface="+mn-ea"/>
          <a:cs typeface="+mn-cs"/>
        </a:defRPr>
      </a:lvl3pPr>
      <a:lvl4pPr marL="640080" indent="0" algn="l" defTabSz="914400" rtl="0" eaLnBrk="1" latinLnBrk="0" hangingPunct="1">
        <a:lnSpc>
          <a:spcPct val="120000"/>
        </a:lnSpc>
        <a:spcBef>
          <a:spcPts val="500"/>
        </a:spcBef>
        <a:buFont typeface="Arial" panose="020B0604020202020204" pitchFamily="34" charset="0"/>
        <a:buNone/>
        <a:defRPr sz="1600" i="1" kern="1200" spc="100" baseline="0">
          <a:solidFill>
            <a:schemeClr val="tx2">
              <a:alpha val="85000"/>
            </a:schemeClr>
          </a:solidFill>
          <a:latin typeface="+mn-lt"/>
          <a:ea typeface="+mn-ea"/>
          <a:cs typeface="+mn-cs"/>
        </a:defRPr>
      </a:lvl4pPr>
      <a:lvl5pPr marL="914400" indent="-228600" algn="l" defTabSz="914400" rtl="0" eaLnBrk="1" latinLnBrk="0" hangingPunct="1">
        <a:lnSpc>
          <a:spcPct val="120000"/>
        </a:lnSpc>
        <a:spcBef>
          <a:spcPts val="500"/>
        </a:spcBef>
        <a:buSzPct val="80000"/>
        <a:buFont typeface="Arial" panose="020B0604020202020204" pitchFamily="34" charset="0"/>
        <a:buChar char="•"/>
        <a:defRPr sz="1600" kern="1200" spc="100" baseline="0">
          <a:solidFill>
            <a:schemeClr val="tx2">
              <a:alpha val="8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552">
          <p15:clr>
            <a:srgbClr val="F26B43"/>
          </p15:clr>
        </p15:guide>
        <p15:guide id="3" pos="528">
          <p15:clr>
            <a:srgbClr val="F26B43"/>
          </p15:clr>
        </p15:guide>
        <p15:guide id="4" orient="horz" pos="3912">
          <p15:clr>
            <a:srgbClr val="F26B43"/>
          </p15:clr>
        </p15:guide>
        <p15:guide id="5" orient="horz" pos="408">
          <p15:clr>
            <a:srgbClr val="F26B43"/>
          </p15:clr>
        </p15:guide>
        <p15:guide id="6" pos="7152">
          <p15:clr>
            <a:srgbClr val="F26B43"/>
          </p15:clr>
        </p15:guide>
        <p15:guide id="7" pos="2880">
          <p15:clr>
            <a:srgbClr val="F26B43"/>
          </p15:clr>
        </p15:guide>
        <p15:guide id="8" pos="4248">
          <p15:clr>
            <a:srgbClr val="F26B43"/>
          </p15:clr>
        </p15:guide>
        <p15:guide id="9" orient="horz" pos="600">
          <p15:clr>
            <a:srgbClr val="F26B43"/>
          </p15:clr>
        </p15:guide>
        <p15:guide id="10" orient="horz" pos="3792">
          <p15:clr>
            <a:srgbClr val="F26B43"/>
          </p15:clr>
        </p15:guide>
        <p15:guide id="11" pos="7272">
          <p15:clr>
            <a:srgbClr val="F26B43"/>
          </p15:clr>
        </p15:guide>
        <p15:guide id="12" pos="408">
          <p15:clr>
            <a:srgbClr val="F26B43"/>
          </p15:clr>
        </p15:guide>
        <p15:guide id="13" pos="4920">
          <p15:clr>
            <a:srgbClr val="F26B43"/>
          </p15:clr>
        </p15:guide>
        <p15:guide id="14" pos="220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5A3385-7A97-4B91-90E4-313A5F6486BE}"/>
              </a:ext>
            </a:extLst>
          </p:cNvPr>
          <p:cNvSpPr>
            <a:spLocks noGrp="1"/>
          </p:cNvSpPr>
          <p:nvPr>
            <p:ph type="ctrTitle"/>
          </p:nvPr>
        </p:nvSpPr>
        <p:spPr>
          <a:xfrm>
            <a:off x="158745" y="2021318"/>
            <a:ext cx="5607582" cy="1890980"/>
          </a:xfrm>
        </p:spPr>
        <p:txBody>
          <a:bodyPr vert="horz" lIns="91440" tIns="45720" rIns="91440" bIns="45720" rtlCol="0" anchor="b" anchorCtr="0">
            <a:normAutofit fontScale="90000"/>
          </a:bodyPr>
          <a:lstStyle/>
          <a:p>
            <a:r>
              <a:rPr lang="en-US" sz="6000" b="1" dirty="0">
                <a:latin typeface="Castellar" panose="020A0402060406010301" pitchFamily="18" charset="0"/>
              </a:rPr>
              <a:t>INDIAN CROP ANALYSIS</a:t>
            </a:r>
          </a:p>
        </p:txBody>
      </p:sp>
      <p:sp>
        <p:nvSpPr>
          <p:cNvPr id="5" name="Subtitle 4">
            <a:extLst>
              <a:ext uri="{FF2B5EF4-FFF2-40B4-BE49-F238E27FC236}">
                <a16:creationId xmlns:a16="http://schemas.microsoft.com/office/drawing/2014/main" id="{6D600243-42CA-42D2-A56A-C6924D272A5B}"/>
              </a:ext>
            </a:extLst>
          </p:cNvPr>
          <p:cNvSpPr>
            <a:spLocks noGrp="1"/>
          </p:cNvSpPr>
          <p:nvPr>
            <p:ph type="subTitle" idx="1"/>
          </p:nvPr>
        </p:nvSpPr>
        <p:spPr>
          <a:xfrm>
            <a:off x="179480" y="5486643"/>
            <a:ext cx="2948684" cy="955497"/>
          </a:xfrm>
        </p:spPr>
        <p:txBody>
          <a:bodyPr vert="horz" lIns="91440" tIns="45720" rIns="91440" bIns="45720" rtlCol="0" anchor="t">
            <a:normAutofit/>
          </a:bodyPr>
          <a:lstStyle/>
          <a:p>
            <a:r>
              <a:rPr lang="en-US" sz="1800" dirty="0"/>
              <a:t>-SOHAN GURAV</a:t>
            </a:r>
          </a:p>
        </p:txBody>
      </p:sp>
      <p:pic>
        <p:nvPicPr>
          <p:cNvPr id="6" name="Graphic 5" descr="Highly detailed hand drawn flower">
            <a:extLst>
              <a:ext uri="{FF2B5EF4-FFF2-40B4-BE49-F238E27FC236}">
                <a16:creationId xmlns:a16="http://schemas.microsoft.com/office/drawing/2014/main" id="{80979A4E-A38F-B50E-4025-9C3110CBBC82}"/>
              </a:ext>
              <a:ext uri="{C183D7F6-B498-43B3-948B-1728B52AA6E4}">
                <adec:decorative xmlns:adec="http://schemas.microsoft.com/office/drawing/2017/decorative" val="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46022" r="7478" b="69580"/>
          <a:stretch>
            <a:fillRect/>
          </a:stretch>
        </p:blipFill>
        <p:spPr>
          <a:xfrm rot="10800000">
            <a:off x="522512" y="0"/>
            <a:ext cx="4199818" cy="1731489"/>
          </a:xfrm>
          <a:custGeom>
            <a:avLst/>
            <a:gdLst>
              <a:gd name="connsiteX0" fmla="*/ 4199818 w 4199818"/>
              <a:gd name="connsiteY0" fmla="*/ 1731489 h 1731489"/>
              <a:gd name="connsiteX1" fmla="*/ 0 w 4199818"/>
              <a:gd name="connsiteY1" fmla="*/ 1731489 h 1731489"/>
              <a:gd name="connsiteX2" fmla="*/ 0 w 4199818"/>
              <a:gd name="connsiteY2" fmla="*/ 0 h 1731489"/>
              <a:gd name="connsiteX3" fmla="*/ 4199818 w 4199818"/>
              <a:gd name="connsiteY3" fmla="*/ 0 h 1731489"/>
            </a:gdLst>
            <a:ahLst/>
            <a:cxnLst>
              <a:cxn ang="0">
                <a:pos x="connsiteX0" y="connsiteY0"/>
              </a:cxn>
              <a:cxn ang="0">
                <a:pos x="connsiteX1" y="connsiteY1"/>
              </a:cxn>
              <a:cxn ang="0">
                <a:pos x="connsiteX2" y="connsiteY2"/>
              </a:cxn>
              <a:cxn ang="0">
                <a:pos x="connsiteX3" y="connsiteY3"/>
              </a:cxn>
            </a:cxnLst>
            <a:rect l="l" t="t" r="r" b="b"/>
            <a:pathLst>
              <a:path w="4199818" h="1731489">
                <a:moveTo>
                  <a:pt x="4199818" y="1731489"/>
                </a:moveTo>
                <a:lnTo>
                  <a:pt x="0" y="1731489"/>
                </a:lnTo>
                <a:lnTo>
                  <a:pt x="0" y="0"/>
                </a:lnTo>
                <a:lnTo>
                  <a:pt x="4199818" y="0"/>
                </a:lnTo>
                <a:close/>
              </a:path>
            </a:pathLst>
          </a:custGeom>
        </p:spPr>
      </p:pic>
      <p:pic>
        <p:nvPicPr>
          <p:cNvPr id="7" name="Graphic 6" descr="Highly detailed hand drawn flower">
            <a:extLst>
              <a:ext uri="{FF2B5EF4-FFF2-40B4-BE49-F238E27FC236}">
                <a16:creationId xmlns:a16="http://schemas.microsoft.com/office/drawing/2014/main" id="{53F61770-E007-73D7-D272-2354C09CE319}"/>
              </a:ext>
              <a:ext uri="{C183D7F6-B498-43B3-948B-1728B52AA6E4}">
                <adec:decorative xmlns:adec="http://schemas.microsoft.com/office/drawing/2017/decorative" val="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46022" r="7478" b="69580"/>
          <a:stretch>
            <a:fillRect/>
          </a:stretch>
        </p:blipFill>
        <p:spPr>
          <a:xfrm rot="16200000">
            <a:off x="9226347" y="3892346"/>
            <a:ext cx="4199818" cy="1731489"/>
          </a:xfrm>
          <a:custGeom>
            <a:avLst/>
            <a:gdLst>
              <a:gd name="connsiteX0" fmla="*/ 4199818 w 4199818"/>
              <a:gd name="connsiteY0" fmla="*/ 1731489 h 1731489"/>
              <a:gd name="connsiteX1" fmla="*/ 0 w 4199818"/>
              <a:gd name="connsiteY1" fmla="*/ 1731489 h 1731489"/>
              <a:gd name="connsiteX2" fmla="*/ 0 w 4199818"/>
              <a:gd name="connsiteY2" fmla="*/ 0 h 1731489"/>
              <a:gd name="connsiteX3" fmla="*/ 4199818 w 4199818"/>
              <a:gd name="connsiteY3" fmla="*/ 0 h 1731489"/>
            </a:gdLst>
            <a:ahLst/>
            <a:cxnLst>
              <a:cxn ang="0">
                <a:pos x="connsiteX0" y="connsiteY0"/>
              </a:cxn>
              <a:cxn ang="0">
                <a:pos x="connsiteX1" y="connsiteY1"/>
              </a:cxn>
              <a:cxn ang="0">
                <a:pos x="connsiteX2" y="connsiteY2"/>
              </a:cxn>
              <a:cxn ang="0">
                <a:pos x="connsiteX3" y="connsiteY3"/>
              </a:cxn>
            </a:cxnLst>
            <a:rect l="l" t="t" r="r" b="b"/>
            <a:pathLst>
              <a:path w="4199818" h="1731489">
                <a:moveTo>
                  <a:pt x="4199818" y="1731489"/>
                </a:moveTo>
                <a:lnTo>
                  <a:pt x="0" y="1731489"/>
                </a:lnTo>
                <a:lnTo>
                  <a:pt x="0" y="0"/>
                </a:lnTo>
                <a:lnTo>
                  <a:pt x="4199818" y="0"/>
                </a:lnTo>
                <a:close/>
              </a:path>
            </a:pathLst>
          </a:custGeom>
        </p:spPr>
      </p:pic>
      <p:pic>
        <p:nvPicPr>
          <p:cNvPr id="10" name="Picture 9">
            <a:extLst>
              <a:ext uri="{FF2B5EF4-FFF2-40B4-BE49-F238E27FC236}">
                <a16:creationId xmlns:a16="http://schemas.microsoft.com/office/drawing/2014/main" id="{C3C5F194-BD79-F023-9742-5E287DEB9D33}"/>
              </a:ext>
            </a:extLst>
          </p:cNvPr>
          <p:cNvPicPr>
            <a:picLocks noChangeAspect="1"/>
          </p:cNvPicPr>
          <p:nvPr/>
        </p:nvPicPr>
        <p:blipFill>
          <a:blip r:embed="rId4"/>
          <a:stretch>
            <a:fillRect/>
          </a:stretch>
        </p:blipFill>
        <p:spPr>
          <a:xfrm>
            <a:off x="5766327" y="-1"/>
            <a:ext cx="6556301" cy="6858001"/>
          </a:xfrm>
          <a:prstGeom prst="rect">
            <a:avLst/>
          </a:prstGeom>
        </p:spPr>
      </p:pic>
    </p:spTree>
    <p:extLst>
      <p:ext uri="{BB962C8B-B14F-4D97-AF65-F5344CB8AC3E}">
        <p14:creationId xmlns:p14="http://schemas.microsoft.com/office/powerpoint/2010/main" val="1057612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838C6AD4-266E-7A24-EFF9-0A2BD86DB6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984231-CAA2-CBDC-B5B4-D2A9656F74AB}"/>
              </a:ext>
            </a:extLst>
          </p:cNvPr>
          <p:cNvSpPr>
            <a:spLocks noGrp="1"/>
          </p:cNvSpPr>
          <p:nvPr>
            <p:ph type="ctrTitle"/>
          </p:nvPr>
        </p:nvSpPr>
        <p:spPr>
          <a:xfrm>
            <a:off x="77693" y="35254"/>
            <a:ext cx="10993079" cy="689046"/>
          </a:xfrm>
        </p:spPr>
        <p:txBody>
          <a:bodyPr>
            <a:noAutofit/>
          </a:bodyPr>
          <a:lstStyle/>
          <a:p>
            <a:pPr marL="571500" indent="-571500">
              <a:buFont typeface="Wingdings" panose="05000000000000000000" pitchFamily="2" charset="2"/>
              <a:buChar char="q"/>
            </a:pPr>
            <a:r>
              <a:rPr lang="en-US" sz="2400" b="1" dirty="0">
                <a:latin typeface="Castellar" panose="020A0402060406010301" pitchFamily="18" charset="0"/>
              </a:rPr>
              <a:t>Comparison between India and foreign countries</a:t>
            </a:r>
          </a:p>
        </p:txBody>
      </p:sp>
      <p:sp>
        <p:nvSpPr>
          <p:cNvPr id="7" name="Slide Number Placeholder 6">
            <a:extLst>
              <a:ext uri="{FF2B5EF4-FFF2-40B4-BE49-F238E27FC236}">
                <a16:creationId xmlns:a16="http://schemas.microsoft.com/office/drawing/2014/main" id="{26EE1777-560A-663F-B831-A3AAAD10FD4A}"/>
              </a:ext>
            </a:extLst>
          </p:cNvPr>
          <p:cNvSpPr>
            <a:spLocks noGrp="1"/>
          </p:cNvSpPr>
          <p:nvPr>
            <p:ph type="sldNum" sz="quarter" idx="4"/>
          </p:nvPr>
        </p:nvSpPr>
        <p:spPr/>
        <p:txBody>
          <a:bodyPr/>
          <a:lstStyle/>
          <a:p>
            <a:fld id="{AE208ADF-3ADD-483D-A721-14E3EEE2C135}" type="slidenum">
              <a:rPr lang="en-US" smtClean="0"/>
              <a:pPr/>
              <a:t>10</a:t>
            </a:fld>
            <a:endParaRPr lang="en-US" dirty="0"/>
          </a:p>
        </p:txBody>
      </p:sp>
      <p:pic>
        <p:nvPicPr>
          <p:cNvPr id="6" name="Picture 5">
            <a:extLst>
              <a:ext uri="{FF2B5EF4-FFF2-40B4-BE49-F238E27FC236}">
                <a16:creationId xmlns:a16="http://schemas.microsoft.com/office/drawing/2014/main" id="{54E25A30-A394-D351-1073-3C4AB50121E5}"/>
              </a:ext>
            </a:extLst>
          </p:cNvPr>
          <p:cNvPicPr>
            <a:picLocks noChangeAspect="1"/>
          </p:cNvPicPr>
          <p:nvPr/>
        </p:nvPicPr>
        <p:blipFill>
          <a:blip r:embed="rId3"/>
          <a:stretch>
            <a:fillRect/>
          </a:stretch>
        </p:blipFill>
        <p:spPr>
          <a:xfrm>
            <a:off x="5964826" y="2525486"/>
            <a:ext cx="6149482" cy="4005943"/>
          </a:xfrm>
          <a:prstGeom prst="rect">
            <a:avLst/>
          </a:prstGeom>
        </p:spPr>
      </p:pic>
      <p:pic>
        <p:nvPicPr>
          <p:cNvPr id="9" name="Picture 8">
            <a:extLst>
              <a:ext uri="{FF2B5EF4-FFF2-40B4-BE49-F238E27FC236}">
                <a16:creationId xmlns:a16="http://schemas.microsoft.com/office/drawing/2014/main" id="{D743F2BF-BEA4-F784-775D-BB5208AEC3DC}"/>
              </a:ext>
            </a:extLst>
          </p:cNvPr>
          <p:cNvPicPr>
            <a:picLocks noChangeAspect="1"/>
          </p:cNvPicPr>
          <p:nvPr/>
        </p:nvPicPr>
        <p:blipFill>
          <a:blip r:embed="rId4"/>
          <a:stretch>
            <a:fillRect/>
          </a:stretch>
        </p:blipFill>
        <p:spPr>
          <a:xfrm>
            <a:off x="77693" y="2525485"/>
            <a:ext cx="5757796" cy="4005943"/>
          </a:xfrm>
          <a:prstGeom prst="rect">
            <a:avLst/>
          </a:prstGeom>
        </p:spPr>
      </p:pic>
      <p:sp>
        <p:nvSpPr>
          <p:cNvPr id="20" name="TextBox 19">
            <a:extLst>
              <a:ext uri="{FF2B5EF4-FFF2-40B4-BE49-F238E27FC236}">
                <a16:creationId xmlns:a16="http://schemas.microsoft.com/office/drawing/2014/main" id="{DDA11F6E-4F6F-9807-EFFC-D27738BEDF2B}"/>
              </a:ext>
            </a:extLst>
          </p:cNvPr>
          <p:cNvSpPr txBox="1"/>
          <p:nvPr/>
        </p:nvSpPr>
        <p:spPr>
          <a:xfrm>
            <a:off x="337457" y="1023257"/>
            <a:ext cx="11517086" cy="923330"/>
          </a:xfrm>
          <a:prstGeom prst="rect">
            <a:avLst/>
          </a:prstGeom>
          <a:noFill/>
        </p:spPr>
        <p:txBody>
          <a:bodyPr wrap="square" rtlCol="0">
            <a:spAutoFit/>
          </a:bodyPr>
          <a:lstStyle/>
          <a:p>
            <a:r>
              <a:rPr lang="en-US" dirty="0">
                <a:solidFill>
                  <a:schemeClr val="tx2">
                    <a:lumMod val="90000"/>
                  </a:schemeClr>
                </a:solidFill>
                <a:latin typeface="Consolas" panose="020B0609020204030204" pitchFamily="49" charset="0"/>
              </a:rPr>
              <a:t>From the map we can see that India and China are the largest producer of Rice, while the largest producer of Maize include countries like India, China, America and some parts of South America.</a:t>
            </a:r>
          </a:p>
        </p:txBody>
      </p:sp>
    </p:spTree>
    <p:extLst>
      <p:ext uri="{BB962C8B-B14F-4D97-AF65-F5344CB8AC3E}">
        <p14:creationId xmlns:p14="http://schemas.microsoft.com/office/powerpoint/2010/main" val="1957574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3CE74FD8-A446-65F2-40B6-19620E6C33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3ABD75-C179-B03A-0276-D76BEEC4FA66}"/>
              </a:ext>
            </a:extLst>
          </p:cNvPr>
          <p:cNvSpPr>
            <a:spLocks noGrp="1"/>
          </p:cNvSpPr>
          <p:nvPr>
            <p:ph type="ctrTitle"/>
          </p:nvPr>
        </p:nvSpPr>
        <p:spPr>
          <a:xfrm>
            <a:off x="121609" y="0"/>
            <a:ext cx="10993079" cy="689046"/>
          </a:xfrm>
        </p:spPr>
        <p:txBody>
          <a:bodyPr>
            <a:noAutofit/>
          </a:bodyPr>
          <a:lstStyle/>
          <a:p>
            <a:pPr marL="571500" indent="-571500">
              <a:buFont typeface="Wingdings" panose="05000000000000000000" pitchFamily="2" charset="2"/>
              <a:buChar char="q"/>
            </a:pPr>
            <a:r>
              <a:rPr lang="en-US" sz="2400" b="1" dirty="0">
                <a:latin typeface="Castellar" panose="020A0402060406010301" pitchFamily="18" charset="0"/>
              </a:rPr>
              <a:t>Comparison between India and foreign countries</a:t>
            </a:r>
          </a:p>
        </p:txBody>
      </p:sp>
      <p:sp>
        <p:nvSpPr>
          <p:cNvPr id="7" name="Slide Number Placeholder 6">
            <a:extLst>
              <a:ext uri="{FF2B5EF4-FFF2-40B4-BE49-F238E27FC236}">
                <a16:creationId xmlns:a16="http://schemas.microsoft.com/office/drawing/2014/main" id="{05BCBE7C-C81D-EF2E-5CFD-11EA5DE36BCF}"/>
              </a:ext>
            </a:extLst>
          </p:cNvPr>
          <p:cNvSpPr>
            <a:spLocks noGrp="1"/>
          </p:cNvSpPr>
          <p:nvPr>
            <p:ph type="sldNum" sz="quarter" idx="4"/>
          </p:nvPr>
        </p:nvSpPr>
        <p:spPr/>
        <p:txBody>
          <a:bodyPr/>
          <a:lstStyle/>
          <a:p>
            <a:fld id="{AE208ADF-3ADD-483D-A721-14E3EEE2C135}" type="slidenum">
              <a:rPr lang="en-US" smtClean="0"/>
              <a:pPr/>
              <a:t>11</a:t>
            </a:fld>
            <a:endParaRPr lang="en-US" dirty="0"/>
          </a:p>
        </p:txBody>
      </p:sp>
      <p:pic>
        <p:nvPicPr>
          <p:cNvPr id="3" name="Picture 2">
            <a:extLst>
              <a:ext uri="{FF2B5EF4-FFF2-40B4-BE49-F238E27FC236}">
                <a16:creationId xmlns:a16="http://schemas.microsoft.com/office/drawing/2014/main" id="{235036A9-4255-8230-705D-CA06819D6640}"/>
              </a:ext>
            </a:extLst>
          </p:cNvPr>
          <p:cNvPicPr>
            <a:picLocks noChangeAspect="1"/>
          </p:cNvPicPr>
          <p:nvPr/>
        </p:nvPicPr>
        <p:blipFill>
          <a:blip r:embed="rId3"/>
          <a:stretch>
            <a:fillRect/>
          </a:stretch>
        </p:blipFill>
        <p:spPr>
          <a:xfrm>
            <a:off x="6031633" y="2084522"/>
            <a:ext cx="6043651" cy="4636951"/>
          </a:xfrm>
          <a:prstGeom prst="rect">
            <a:avLst/>
          </a:prstGeom>
        </p:spPr>
      </p:pic>
      <p:pic>
        <p:nvPicPr>
          <p:cNvPr id="4" name="Picture 3">
            <a:extLst>
              <a:ext uri="{FF2B5EF4-FFF2-40B4-BE49-F238E27FC236}">
                <a16:creationId xmlns:a16="http://schemas.microsoft.com/office/drawing/2014/main" id="{E230AF4C-2C9F-815B-A182-FC4C5BA64EF5}"/>
              </a:ext>
            </a:extLst>
          </p:cNvPr>
          <p:cNvPicPr>
            <a:picLocks noChangeAspect="1"/>
          </p:cNvPicPr>
          <p:nvPr/>
        </p:nvPicPr>
        <p:blipFill>
          <a:blip r:embed="rId4"/>
          <a:stretch>
            <a:fillRect/>
          </a:stretch>
        </p:blipFill>
        <p:spPr>
          <a:xfrm>
            <a:off x="121609" y="2084522"/>
            <a:ext cx="5658706" cy="4636953"/>
          </a:xfrm>
          <a:prstGeom prst="rect">
            <a:avLst/>
          </a:prstGeom>
        </p:spPr>
      </p:pic>
      <p:sp>
        <p:nvSpPr>
          <p:cNvPr id="5" name="TextBox 4">
            <a:extLst>
              <a:ext uri="{FF2B5EF4-FFF2-40B4-BE49-F238E27FC236}">
                <a16:creationId xmlns:a16="http://schemas.microsoft.com/office/drawing/2014/main" id="{0C5D8855-4715-5BA4-4443-B098A5A652B3}"/>
              </a:ext>
            </a:extLst>
          </p:cNvPr>
          <p:cNvSpPr txBox="1"/>
          <p:nvPr/>
        </p:nvSpPr>
        <p:spPr>
          <a:xfrm>
            <a:off x="535093" y="864492"/>
            <a:ext cx="10993079" cy="646331"/>
          </a:xfrm>
          <a:prstGeom prst="rect">
            <a:avLst/>
          </a:prstGeom>
          <a:noFill/>
        </p:spPr>
        <p:txBody>
          <a:bodyPr wrap="square" rtlCol="0">
            <a:spAutoFit/>
          </a:bodyPr>
          <a:lstStyle/>
          <a:p>
            <a:r>
              <a:rPr lang="en-US" dirty="0">
                <a:solidFill>
                  <a:schemeClr val="tx2">
                    <a:lumMod val="90000"/>
                  </a:schemeClr>
                </a:solidFill>
                <a:latin typeface="Consolas" panose="020B0609020204030204" pitchFamily="49" charset="0"/>
              </a:rPr>
              <a:t>The largest producer of Cereals and Rapeseed are India, China, America, Russia, Australia and some parts of Europe.</a:t>
            </a:r>
          </a:p>
        </p:txBody>
      </p:sp>
    </p:spTree>
    <p:extLst>
      <p:ext uri="{BB962C8B-B14F-4D97-AF65-F5344CB8AC3E}">
        <p14:creationId xmlns:p14="http://schemas.microsoft.com/office/powerpoint/2010/main" val="1211052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BDAC4-BCFB-42F6-BA9A-039BB65BF0A4}"/>
              </a:ext>
            </a:extLst>
          </p:cNvPr>
          <p:cNvSpPr>
            <a:spLocks noGrp="1"/>
          </p:cNvSpPr>
          <p:nvPr>
            <p:ph type="title"/>
          </p:nvPr>
        </p:nvSpPr>
        <p:spPr>
          <a:xfrm>
            <a:off x="1856015" y="378605"/>
            <a:ext cx="5448300" cy="1240966"/>
          </a:xfrm>
        </p:spPr>
        <p:txBody>
          <a:bodyPr/>
          <a:lstStyle/>
          <a:p>
            <a:r>
              <a:rPr lang="en-US" dirty="0"/>
              <a:t>Summary</a:t>
            </a:r>
          </a:p>
        </p:txBody>
      </p:sp>
      <p:sp>
        <p:nvSpPr>
          <p:cNvPr id="3" name="Content Placeholder 2">
            <a:extLst>
              <a:ext uri="{FF2B5EF4-FFF2-40B4-BE49-F238E27FC236}">
                <a16:creationId xmlns:a16="http://schemas.microsoft.com/office/drawing/2014/main" id="{AA3941B7-49D8-4ECD-BBC8-6588DECB37CC}"/>
              </a:ext>
            </a:extLst>
          </p:cNvPr>
          <p:cNvSpPr>
            <a:spLocks noGrp="1"/>
          </p:cNvSpPr>
          <p:nvPr>
            <p:ph idx="1"/>
          </p:nvPr>
        </p:nvSpPr>
        <p:spPr>
          <a:xfrm>
            <a:off x="193116" y="1936527"/>
            <a:ext cx="6283884" cy="4542867"/>
          </a:xfrm>
        </p:spPr>
        <p:txBody>
          <a:bodyPr>
            <a:noAutofit/>
          </a:bodyPr>
          <a:lstStyle/>
          <a:p>
            <a:pPr marL="285750" indent="-285750">
              <a:buFont typeface="Wingdings" panose="05000000000000000000" pitchFamily="2" charset="2"/>
              <a:buChar char="v"/>
            </a:pPr>
            <a:r>
              <a:rPr lang="en-US" sz="1800" b="0" i="0" dirty="0">
                <a:solidFill>
                  <a:schemeClr val="tx2">
                    <a:lumMod val="90000"/>
                  </a:schemeClr>
                </a:solidFill>
                <a:effectLst/>
                <a:latin typeface="Consolas" panose="020B0609020204030204" pitchFamily="49" charset="0"/>
              </a:rPr>
              <a:t>India is a large producer of several agricultural products. In terms of quantity of production, India is the top producer in the world in milk, and second largest in wheat and rice. Agricultural production is prone to several risks which affect both producers and consumers. In order to enhance investment and achieve a sustained increase in production, long-term strategies and policies are required to reduce risk aversion and build flexibility among Indian rural producers</a:t>
            </a:r>
            <a:endParaRPr lang="en-US" sz="1800" dirty="0">
              <a:solidFill>
                <a:schemeClr val="tx2">
                  <a:lumMod val="90000"/>
                </a:schemeClr>
              </a:solidFill>
              <a:latin typeface="Consolas" panose="020B0609020204030204" pitchFamily="49" charset="0"/>
            </a:endParaRPr>
          </a:p>
        </p:txBody>
      </p:sp>
      <p:sp>
        <p:nvSpPr>
          <p:cNvPr id="44" name="Slide Number Placeholder 43">
            <a:extLst>
              <a:ext uri="{FF2B5EF4-FFF2-40B4-BE49-F238E27FC236}">
                <a16:creationId xmlns:a16="http://schemas.microsoft.com/office/drawing/2014/main" id="{5BF29222-3F80-4F2B-90CE-3D40FFF16D70}"/>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12</a:t>
            </a:fld>
            <a:endParaRPr lang="en-US" dirty="0"/>
          </a:p>
        </p:txBody>
      </p:sp>
      <p:pic>
        <p:nvPicPr>
          <p:cNvPr id="12" name="Picture 11">
            <a:extLst>
              <a:ext uri="{FF2B5EF4-FFF2-40B4-BE49-F238E27FC236}">
                <a16:creationId xmlns:a16="http://schemas.microsoft.com/office/drawing/2014/main" id="{65D03D77-3A86-953B-7EF5-9CD8355BBB0D}"/>
              </a:ext>
            </a:extLst>
          </p:cNvPr>
          <p:cNvPicPr>
            <a:picLocks noChangeAspect="1"/>
          </p:cNvPicPr>
          <p:nvPr/>
        </p:nvPicPr>
        <p:blipFill>
          <a:blip r:embed="rId2"/>
          <a:stretch>
            <a:fillRect/>
          </a:stretch>
        </p:blipFill>
        <p:spPr>
          <a:xfrm>
            <a:off x="6477000" y="1515609"/>
            <a:ext cx="5521884" cy="4840741"/>
          </a:xfrm>
          <a:prstGeom prst="rect">
            <a:avLst/>
          </a:prstGeom>
        </p:spPr>
      </p:pic>
    </p:spTree>
    <p:extLst>
      <p:ext uri="{BB962C8B-B14F-4D97-AF65-F5344CB8AC3E}">
        <p14:creationId xmlns:p14="http://schemas.microsoft.com/office/powerpoint/2010/main" val="19037621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FE449-E96C-4E0E-A449-9E0701A909E0}"/>
              </a:ext>
            </a:extLst>
          </p:cNvPr>
          <p:cNvSpPr>
            <a:spLocks noGrp="1"/>
          </p:cNvSpPr>
          <p:nvPr>
            <p:ph type="title"/>
          </p:nvPr>
        </p:nvSpPr>
        <p:spPr>
          <a:xfrm>
            <a:off x="4088947" y="180419"/>
            <a:ext cx="3680395" cy="1403343"/>
          </a:xfrm>
        </p:spPr>
        <p:txBody>
          <a:bodyPr/>
          <a:lstStyle/>
          <a:p>
            <a:r>
              <a:rPr lang="en-US" b="1" dirty="0">
                <a:latin typeface="Castellar" panose="020A0402060406010301" pitchFamily="18" charset="0"/>
              </a:rPr>
              <a:t>Thank you</a:t>
            </a:r>
          </a:p>
        </p:txBody>
      </p:sp>
      <p:sp>
        <p:nvSpPr>
          <p:cNvPr id="3" name="Content Placeholder 2">
            <a:extLst>
              <a:ext uri="{FF2B5EF4-FFF2-40B4-BE49-F238E27FC236}">
                <a16:creationId xmlns:a16="http://schemas.microsoft.com/office/drawing/2014/main" id="{BD3F7967-21CD-4D4E-A475-5040D50F9B40}"/>
              </a:ext>
            </a:extLst>
          </p:cNvPr>
          <p:cNvSpPr>
            <a:spLocks noGrp="1"/>
          </p:cNvSpPr>
          <p:nvPr>
            <p:ph idx="1"/>
          </p:nvPr>
        </p:nvSpPr>
        <p:spPr>
          <a:xfrm>
            <a:off x="647701" y="2683104"/>
            <a:ext cx="3364358" cy="3673245"/>
          </a:xfrm>
        </p:spPr>
        <p:txBody>
          <a:bodyPr/>
          <a:lstStyle/>
          <a:p>
            <a:r>
              <a:rPr lang="en-US" dirty="0"/>
              <a:t>SOHAN GURAV</a:t>
            </a:r>
          </a:p>
        </p:txBody>
      </p:sp>
      <p:sp>
        <p:nvSpPr>
          <p:cNvPr id="43" name="Slide Number Placeholder 42">
            <a:extLst>
              <a:ext uri="{FF2B5EF4-FFF2-40B4-BE49-F238E27FC236}">
                <a16:creationId xmlns:a16="http://schemas.microsoft.com/office/drawing/2014/main" id="{B95B4304-0747-4AD1-BD3D-E4BFD5441AF5}"/>
              </a:ext>
            </a:extLst>
          </p:cNvPr>
          <p:cNvSpPr>
            <a:spLocks noGrp="1"/>
          </p:cNvSpPr>
          <p:nvPr>
            <p:ph type="sldNum" sz="quarter" idx="12"/>
          </p:nvPr>
        </p:nvSpPr>
        <p:spPr>
          <a:xfrm>
            <a:off x="10518474" y="6356350"/>
            <a:ext cx="1414733" cy="365125"/>
          </a:xfrm>
        </p:spPr>
        <p:txBody>
          <a:bodyPr/>
          <a:lstStyle/>
          <a:p>
            <a:fld id="{AE208ADF-3ADD-483D-A721-14E3EEE2C135}" type="slidenum">
              <a:rPr lang="en-US" smtClean="0"/>
              <a:pPr/>
              <a:t>13</a:t>
            </a:fld>
            <a:endParaRPr lang="en-US" dirty="0"/>
          </a:p>
        </p:txBody>
      </p:sp>
      <p:pic>
        <p:nvPicPr>
          <p:cNvPr id="7" name="Picture 6">
            <a:extLst>
              <a:ext uri="{FF2B5EF4-FFF2-40B4-BE49-F238E27FC236}">
                <a16:creationId xmlns:a16="http://schemas.microsoft.com/office/drawing/2014/main" id="{4D89BBC1-C35A-F652-9ED5-770E4C616749}"/>
              </a:ext>
            </a:extLst>
          </p:cNvPr>
          <p:cNvPicPr>
            <a:picLocks noChangeAspect="1"/>
          </p:cNvPicPr>
          <p:nvPr/>
        </p:nvPicPr>
        <p:blipFill>
          <a:blip r:embed="rId2"/>
          <a:stretch>
            <a:fillRect/>
          </a:stretch>
        </p:blipFill>
        <p:spPr>
          <a:xfrm>
            <a:off x="1088571" y="1887762"/>
            <a:ext cx="10178143" cy="4654551"/>
          </a:xfrm>
          <a:prstGeom prst="rect">
            <a:avLst/>
          </a:prstGeom>
        </p:spPr>
      </p:pic>
    </p:spTree>
    <p:extLst>
      <p:ext uri="{BB962C8B-B14F-4D97-AF65-F5344CB8AC3E}">
        <p14:creationId xmlns:p14="http://schemas.microsoft.com/office/powerpoint/2010/main" val="15281770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939E1-00A2-4A36-B095-E065A6DE0161}"/>
              </a:ext>
            </a:extLst>
          </p:cNvPr>
          <p:cNvSpPr>
            <a:spLocks noGrp="1"/>
          </p:cNvSpPr>
          <p:nvPr>
            <p:ph type="title"/>
          </p:nvPr>
        </p:nvSpPr>
        <p:spPr>
          <a:xfrm>
            <a:off x="647699" y="647700"/>
            <a:ext cx="3483421" cy="2866599"/>
          </a:xfrm>
        </p:spPr>
        <p:txBody>
          <a:bodyPr/>
          <a:lstStyle/>
          <a:p>
            <a:r>
              <a:rPr lang="en-US" b="1" dirty="0">
                <a:latin typeface="Castellar" panose="020A0402060406010301" pitchFamily="18" charset="0"/>
              </a:rPr>
              <a:t>Agenda</a:t>
            </a:r>
          </a:p>
        </p:txBody>
      </p:sp>
      <p:sp>
        <p:nvSpPr>
          <p:cNvPr id="3" name="Content Placeholder 2">
            <a:extLst>
              <a:ext uri="{FF2B5EF4-FFF2-40B4-BE49-F238E27FC236}">
                <a16:creationId xmlns:a16="http://schemas.microsoft.com/office/drawing/2014/main" id="{A3B54E3C-306E-4FC5-A69F-6423F774DAB8}"/>
              </a:ext>
            </a:extLst>
          </p:cNvPr>
          <p:cNvSpPr>
            <a:spLocks noGrp="1"/>
          </p:cNvSpPr>
          <p:nvPr>
            <p:ph idx="1"/>
          </p:nvPr>
        </p:nvSpPr>
        <p:spPr>
          <a:xfrm>
            <a:off x="4822371" y="647699"/>
            <a:ext cx="7249886" cy="5785757"/>
          </a:xfrm>
        </p:spPr>
        <p:txBody>
          <a:bodyPr>
            <a:normAutofit fontScale="92500" lnSpcReduction="20000"/>
          </a:bodyPr>
          <a:lstStyle/>
          <a:p>
            <a:pPr marL="342900" indent="-342900">
              <a:lnSpc>
                <a:spcPct val="150000"/>
              </a:lnSpc>
              <a:buFont typeface="Wingdings" panose="05000000000000000000" pitchFamily="2" charset="2"/>
              <a:buChar char="v"/>
            </a:pPr>
            <a:r>
              <a:rPr lang="en-US" dirty="0">
                <a:latin typeface="Consolas" panose="020B0609020204030204" pitchFamily="49" charset="0"/>
              </a:rPr>
              <a:t>Introduction</a:t>
            </a:r>
          </a:p>
          <a:p>
            <a:pPr marL="342900" indent="-342900">
              <a:lnSpc>
                <a:spcPct val="150000"/>
              </a:lnSpc>
              <a:buFont typeface="Wingdings" panose="05000000000000000000" pitchFamily="2" charset="2"/>
              <a:buChar char="v"/>
            </a:pPr>
            <a:r>
              <a:rPr lang="en-US" dirty="0">
                <a:latin typeface="Consolas" panose="020B0609020204030204" pitchFamily="49" charset="0"/>
              </a:rPr>
              <a:t>Crops cultivated in India</a:t>
            </a:r>
          </a:p>
          <a:p>
            <a:pPr marL="342900" indent="-342900">
              <a:lnSpc>
                <a:spcPct val="150000"/>
              </a:lnSpc>
              <a:buFont typeface="Wingdings" panose="05000000000000000000" pitchFamily="2" charset="2"/>
              <a:buChar char="v"/>
            </a:pPr>
            <a:r>
              <a:rPr lang="en-US" dirty="0">
                <a:latin typeface="Consolas" panose="020B0609020204030204" pitchFamily="49" charset="0"/>
              </a:rPr>
              <a:t>Major crops cultivated in India by :</a:t>
            </a:r>
          </a:p>
          <a:p>
            <a:pPr marL="914400" lvl="2">
              <a:lnSpc>
                <a:spcPct val="150000"/>
              </a:lnSpc>
              <a:buFont typeface="Wingdings" panose="05000000000000000000" pitchFamily="2" charset="2"/>
              <a:buChar char="Ø"/>
            </a:pPr>
            <a:r>
              <a:rPr lang="en-US" sz="2200" dirty="0">
                <a:latin typeface="Consolas" panose="020B0609020204030204" pitchFamily="49" charset="0"/>
              </a:rPr>
              <a:t>Area</a:t>
            </a:r>
          </a:p>
          <a:p>
            <a:pPr marL="914400" lvl="2">
              <a:lnSpc>
                <a:spcPct val="150000"/>
              </a:lnSpc>
              <a:buFont typeface="Wingdings" panose="05000000000000000000" pitchFamily="2" charset="2"/>
              <a:buChar char="Ø"/>
            </a:pPr>
            <a:r>
              <a:rPr lang="en-US" sz="2200" dirty="0">
                <a:latin typeface="Consolas" panose="020B0609020204030204" pitchFamily="49" charset="0"/>
              </a:rPr>
              <a:t>Year </a:t>
            </a:r>
          </a:p>
          <a:p>
            <a:pPr marL="342900" indent="-342900">
              <a:lnSpc>
                <a:spcPct val="150000"/>
              </a:lnSpc>
              <a:buFont typeface="Wingdings" panose="05000000000000000000" pitchFamily="2" charset="2"/>
              <a:buChar char="v"/>
            </a:pPr>
            <a:r>
              <a:rPr lang="en-US" dirty="0">
                <a:latin typeface="Consolas" panose="020B0609020204030204" pitchFamily="49" charset="0"/>
              </a:rPr>
              <a:t>Crops by Yield</a:t>
            </a:r>
          </a:p>
          <a:p>
            <a:pPr marL="342900" indent="-342900">
              <a:lnSpc>
                <a:spcPct val="150000"/>
              </a:lnSpc>
              <a:buFont typeface="Wingdings" panose="05000000000000000000" pitchFamily="2" charset="2"/>
              <a:buChar char="v"/>
            </a:pPr>
            <a:r>
              <a:rPr lang="en-US" dirty="0">
                <a:latin typeface="Consolas" panose="020B0609020204030204" pitchFamily="49" charset="0"/>
              </a:rPr>
              <a:t>Fruits &amp; Vegetable Cultivation by States &amp; Year</a:t>
            </a:r>
          </a:p>
          <a:p>
            <a:pPr marL="342900" indent="-342900">
              <a:lnSpc>
                <a:spcPct val="150000"/>
              </a:lnSpc>
              <a:buFont typeface="Wingdings" panose="05000000000000000000" pitchFamily="2" charset="2"/>
              <a:buChar char="v"/>
            </a:pPr>
            <a:r>
              <a:rPr lang="en-US" dirty="0">
                <a:latin typeface="Consolas" panose="020B0609020204030204" pitchFamily="49" charset="0"/>
              </a:rPr>
              <a:t>Comparison between India &amp; foreign countries</a:t>
            </a:r>
          </a:p>
          <a:p>
            <a:pPr marL="342900" indent="-342900">
              <a:lnSpc>
                <a:spcPct val="150000"/>
              </a:lnSpc>
              <a:buFont typeface="Wingdings" panose="05000000000000000000" pitchFamily="2" charset="2"/>
              <a:buChar char="v"/>
            </a:pPr>
            <a:r>
              <a:rPr lang="en-US" dirty="0">
                <a:latin typeface="Consolas" panose="020B0609020204030204" pitchFamily="49" charset="0"/>
              </a:rPr>
              <a:t>Summary</a:t>
            </a:r>
          </a:p>
          <a:p>
            <a:pPr marL="342900" indent="-342900">
              <a:lnSpc>
                <a:spcPct val="150000"/>
              </a:lnSpc>
              <a:buFont typeface="Wingdings" panose="05000000000000000000" pitchFamily="2" charset="2"/>
              <a:buChar char="v"/>
            </a:pPr>
            <a:endParaRPr lang="en-US" dirty="0">
              <a:latin typeface="Consolas" panose="020B0609020204030204" pitchFamily="49" charset="0"/>
            </a:endParaRPr>
          </a:p>
          <a:p>
            <a:pPr marL="342900" indent="-342900">
              <a:lnSpc>
                <a:spcPct val="150000"/>
              </a:lnSpc>
              <a:buFont typeface="Wingdings" panose="05000000000000000000" pitchFamily="2" charset="2"/>
              <a:buChar char="v"/>
            </a:pPr>
            <a:endParaRPr lang="en-US" dirty="0">
              <a:latin typeface="Consolas" panose="020B0609020204030204" pitchFamily="49" charset="0"/>
            </a:endParaRPr>
          </a:p>
        </p:txBody>
      </p:sp>
    </p:spTree>
    <p:extLst>
      <p:ext uri="{BB962C8B-B14F-4D97-AF65-F5344CB8AC3E}">
        <p14:creationId xmlns:p14="http://schemas.microsoft.com/office/powerpoint/2010/main" val="13172313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3CF5BC-C72E-949F-5F82-8B1802E41AE1}"/>
            </a:ext>
          </a:extLst>
        </p:cNvPr>
        <p:cNvGrpSpPr/>
        <p:nvPr/>
      </p:nvGrpSpPr>
      <p:grpSpPr>
        <a:xfrm>
          <a:off x="0" y="0"/>
          <a:ext cx="0" cy="0"/>
          <a:chOff x="0" y="0"/>
          <a:chExt cx="0" cy="0"/>
        </a:xfrm>
      </p:grpSpPr>
      <p:sp>
        <p:nvSpPr>
          <p:cNvPr id="22" name="Slide Number Placeholder 21">
            <a:extLst>
              <a:ext uri="{FF2B5EF4-FFF2-40B4-BE49-F238E27FC236}">
                <a16:creationId xmlns:a16="http://schemas.microsoft.com/office/drawing/2014/main" id="{D0CEBD9D-8D26-2147-6184-302C7BB13383}"/>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3</a:t>
            </a:fld>
            <a:endParaRPr lang="en-US" dirty="0"/>
          </a:p>
        </p:txBody>
      </p:sp>
      <p:sp>
        <p:nvSpPr>
          <p:cNvPr id="8" name="TextBox 7">
            <a:extLst>
              <a:ext uri="{FF2B5EF4-FFF2-40B4-BE49-F238E27FC236}">
                <a16:creationId xmlns:a16="http://schemas.microsoft.com/office/drawing/2014/main" id="{593B2233-44DD-9B9D-97E1-D906E4FEAC43}"/>
              </a:ext>
            </a:extLst>
          </p:cNvPr>
          <p:cNvSpPr txBox="1"/>
          <p:nvPr/>
        </p:nvSpPr>
        <p:spPr>
          <a:xfrm>
            <a:off x="500744" y="136525"/>
            <a:ext cx="11310256" cy="584775"/>
          </a:xfrm>
          <a:prstGeom prst="rect">
            <a:avLst/>
          </a:prstGeom>
          <a:noFill/>
        </p:spPr>
        <p:txBody>
          <a:bodyPr wrap="square" rtlCol="0">
            <a:spAutoFit/>
          </a:bodyPr>
          <a:lstStyle/>
          <a:p>
            <a:pPr marL="457200" indent="-457200">
              <a:buFont typeface="Wingdings" panose="05000000000000000000" pitchFamily="2" charset="2"/>
              <a:buChar char="q"/>
            </a:pPr>
            <a:r>
              <a:rPr lang="en-US" sz="3200" dirty="0">
                <a:solidFill>
                  <a:schemeClr val="tx2">
                    <a:lumMod val="90000"/>
                  </a:schemeClr>
                </a:solidFill>
                <a:latin typeface="Castellar" panose="020A0402060406010301" pitchFamily="18" charset="0"/>
              </a:rPr>
              <a:t>introduction</a:t>
            </a:r>
          </a:p>
        </p:txBody>
      </p:sp>
      <p:sp>
        <p:nvSpPr>
          <p:cNvPr id="2" name="TextBox 1">
            <a:extLst>
              <a:ext uri="{FF2B5EF4-FFF2-40B4-BE49-F238E27FC236}">
                <a16:creationId xmlns:a16="http://schemas.microsoft.com/office/drawing/2014/main" id="{7E3451A9-73DD-2BD9-D3A0-56BC5AF3408F}"/>
              </a:ext>
            </a:extLst>
          </p:cNvPr>
          <p:cNvSpPr txBox="1"/>
          <p:nvPr/>
        </p:nvSpPr>
        <p:spPr>
          <a:xfrm>
            <a:off x="76202" y="1339591"/>
            <a:ext cx="11963397" cy="4801314"/>
          </a:xfrm>
          <a:prstGeom prst="rect">
            <a:avLst/>
          </a:prstGeom>
          <a:noFill/>
        </p:spPr>
        <p:txBody>
          <a:bodyPr wrap="square" rtlCol="0">
            <a:spAutoFit/>
          </a:bodyPr>
          <a:lstStyle/>
          <a:p>
            <a:pPr marL="285750" indent="-285750" algn="just">
              <a:buFont typeface="Wingdings" panose="05000000000000000000" pitchFamily="2" charset="2"/>
              <a:buChar char="§"/>
            </a:pPr>
            <a:r>
              <a:rPr lang="en-US" dirty="0">
                <a:solidFill>
                  <a:schemeClr val="tx2">
                    <a:lumMod val="90000"/>
                  </a:schemeClr>
                </a:solidFill>
                <a:latin typeface="Consolas" panose="020B0609020204030204" pitchFamily="49" charset="0"/>
              </a:rPr>
              <a:t>Agriculture is an important sector of Indian economy as it contributes about 17% to the total GDP and provides employment to over 60% of the population. </a:t>
            </a:r>
          </a:p>
          <a:p>
            <a:pPr marL="285750" indent="-285750" algn="just">
              <a:buFont typeface="Wingdings" panose="05000000000000000000" pitchFamily="2" charset="2"/>
              <a:buChar char="§"/>
            </a:pPr>
            <a:r>
              <a:rPr lang="en-US" dirty="0">
                <a:solidFill>
                  <a:schemeClr val="tx2">
                    <a:lumMod val="90000"/>
                  </a:schemeClr>
                </a:solidFill>
                <a:latin typeface="Consolas" panose="020B0609020204030204" pitchFamily="49" charset="0"/>
              </a:rPr>
              <a:t>Indian agriculture has registered impressive growth over last few decades.</a:t>
            </a:r>
          </a:p>
          <a:p>
            <a:pPr marL="285750" indent="-285750" algn="just">
              <a:buFont typeface="Wingdings" panose="05000000000000000000" pitchFamily="2" charset="2"/>
              <a:buChar char="§"/>
            </a:pPr>
            <a:r>
              <a:rPr lang="en-US" dirty="0">
                <a:solidFill>
                  <a:schemeClr val="tx2">
                    <a:lumMod val="90000"/>
                  </a:schemeClr>
                </a:solidFill>
                <a:latin typeface="Consolas" panose="020B0609020204030204" pitchFamily="49" charset="0"/>
              </a:rPr>
              <a:t>The foodgrain production has increased from 51 million </a:t>
            </a:r>
            <a:r>
              <a:rPr lang="en-US" dirty="0" err="1">
                <a:solidFill>
                  <a:schemeClr val="tx2">
                    <a:lumMod val="90000"/>
                  </a:schemeClr>
                </a:solidFill>
                <a:latin typeface="Consolas" panose="020B0609020204030204" pitchFamily="49" charset="0"/>
              </a:rPr>
              <a:t>tonnes</a:t>
            </a:r>
            <a:r>
              <a:rPr lang="en-US" dirty="0">
                <a:solidFill>
                  <a:schemeClr val="tx2">
                    <a:lumMod val="90000"/>
                  </a:schemeClr>
                </a:solidFill>
                <a:latin typeface="Consolas" panose="020B0609020204030204" pitchFamily="49" charset="0"/>
              </a:rPr>
              <a:t> (MT) in 1950-51 to 250 MT during 2011-12 highest ever since independence. </a:t>
            </a:r>
          </a:p>
          <a:p>
            <a:pPr marL="285750" indent="-285750" algn="just">
              <a:buFont typeface="Wingdings" panose="05000000000000000000" pitchFamily="2" charset="2"/>
              <a:buChar char="§"/>
            </a:pPr>
            <a:r>
              <a:rPr lang="en-US" dirty="0">
                <a:solidFill>
                  <a:schemeClr val="tx2">
                    <a:lumMod val="90000"/>
                  </a:schemeClr>
                </a:solidFill>
                <a:latin typeface="Consolas" panose="020B0609020204030204" pitchFamily="49" charset="0"/>
              </a:rPr>
              <a:t>The production of oilseeds (nine-major oilseed) has also increased from 5 MT to 28 MT during the same period. The rapid growth has helped Indian agriculture mark its presence at global level. </a:t>
            </a:r>
          </a:p>
          <a:p>
            <a:pPr marL="285750" indent="-285750" algn="just">
              <a:buFont typeface="Wingdings" panose="05000000000000000000" pitchFamily="2" charset="2"/>
              <a:buChar char="§"/>
            </a:pPr>
            <a:r>
              <a:rPr lang="en-US" dirty="0">
                <a:solidFill>
                  <a:schemeClr val="tx2">
                    <a:lumMod val="90000"/>
                  </a:schemeClr>
                </a:solidFill>
                <a:latin typeface="Consolas" panose="020B0609020204030204" pitchFamily="49" charset="0"/>
              </a:rPr>
              <a:t>India stands among top three in terms of production of various agricultural commodities like paddy, wheat, pulses, groundnut, rapeseeds, fruits, vegetables, sugarcane, tea, jute, cotton, tobacco leaves, etc.</a:t>
            </a:r>
          </a:p>
          <a:p>
            <a:pPr marL="285750" indent="-285750" algn="just">
              <a:buFont typeface="Wingdings" panose="05000000000000000000" pitchFamily="2" charset="2"/>
              <a:buChar char="§"/>
            </a:pPr>
            <a:r>
              <a:rPr lang="en-US" dirty="0">
                <a:solidFill>
                  <a:schemeClr val="tx2">
                    <a:lumMod val="90000"/>
                  </a:schemeClr>
                </a:solidFill>
                <a:latin typeface="Consolas" panose="020B0609020204030204" pitchFamily="49" charset="0"/>
              </a:rPr>
              <a:t>However, on marketing front, Indian agriculture is still facing the problems such as low degree of market integration and connectivity, accessibility of reliable and timely information required by farmers on various issues in agriculture.</a:t>
            </a:r>
          </a:p>
          <a:p>
            <a:pPr marL="285750" indent="-285750" algn="just">
              <a:buFont typeface="Wingdings" panose="05000000000000000000" pitchFamily="2" charset="2"/>
              <a:buChar char="§"/>
            </a:pPr>
            <a:r>
              <a:rPr lang="en-US" dirty="0">
                <a:solidFill>
                  <a:schemeClr val="tx2">
                    <a:lumMod val="90000"/>
                  </a:schemeClr>
                </a:solidFill>
                <a:latin typeface="Consolas" panose="020B0609020204030204" pitchFamily="49" charset="0"/>
              </a:rPr>
              <a:t>Huge postharvest losses, multiple market intermediaries; higher transaction cost, lack of awareness and several other socio-economic factors are some of the acute problems being faced by the Indian agriculture.</a:t>
            </a:r>
          </a:p>
        </p:txBody>
      </p:sp>
    </p:spTree>
    <p:extLst>
      <p:ext uri="{BB962C8B-B14F-4D97-AF65-F5344CB8AC3E}">
        <p14:creationId xmlns:p14="http://schemas.microsoft.com/office/powerpoint/2010/main" val="4275576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42FD2-60D0-558C-D5CF-A506C7164A72}"/>
              </a:ext>
            </a:extLst>
          </p:cNvPr>
          <p:cNvSpPr>
            <a:spLocks noGrp="1"/>
          </p:cNvSpPr>
          <p:nvPr>
            <p:ph type="ctrTitle"/>
          </p:nvPr>
        </p:nvSpPr>
        <p:spPr>
          <a:xfrm>
            <a:off x="338950" y="323326"/>
            <a:ext cx="8587335" cy="589966"/>
          </a:xfrm>
        </p:spPr>
        <p:txBody>
          <a:bodyPr/>
          <a:lstStyle/>
          <a:p>
            <a:pPr marL="571500" indent="-571500">
              <a:buFont typeface="Wingdings" panose="05000000000000000000" pitchFamily="2" charset="2"/>
              <a:buChar char="q"/>
            </a:pPr>
            <a:r>
              <a:rPr lang="en-US" b="1" dirty="0">
                <a:latin typeface="Castellar" panose="020A0402060406010301" pitchFamily="18" charset="0"/>
              </a:rPr>
              <a:t>Crops cultivated in India</a:t>
            </a:r>
          </a:p>
        </p:txBody>
      </p:sp>
      <p:sp>
        <p:nvSpPr>
          <p:cNvPr id="7" name="Slide Number Placeholder 6">
            <a:extLst>
              <a:ext uri="{FF2B5EF4-FFF2-40B4-BE49-F238E27FC236}">
                <a16:creationId xmlns:a16="http://schemas.microsoft.com/office/drawing/2014/main" id="{0637E3DD-8841-DE62-F4A8-7917B801F957}"/>
              </a:ext>
            </a:extLst>
          </p:cNvPr>
          <p:cNvSpPr>
            <a:spLocks noGrp="1"/>
          </p:cNvSpPr>
          <p:nvPr>
            <p:ph type="sldNum" sz="quarter" idx="4"/>
          </p:nvPr>
        </p:nvSpPr>
        <p:spPr/>
        <p:txBody>
          <a:bodyPr/>
          <a:lstStyle/>
          <a:p>
            <a:fld id="{AE208ADF-3ADD-483D-A721-14E3EEE2C135}" type="slidenum">
              <a:rPr lang="en-US" smtClean="0"/>
              <a:pPr/>
              <a:t>4</a:t>
            </a:fld>
            <a:endParaRPr lang="en-US" dirty="0"/>
          </a:p>
        </p:txBody>
      </p:sp>
      <p:graphicFrame>
        <p:nvGraphicFramePr>
          <p:cNvPr id="9" name="Table 8">
            <a:extLst>
              <a:ext uri="{FF2B5EF4-FFF2-40B4-BE49-F238E27FC236}">
                <a16:creationId xmlns:a16="http://schemas.microsoft.com/office/drawing/2014/main" id="{7CEA1DBA-7FCB-1B8D-B192-4A4E016BE81C}"/>
              </a:ext>
            </a:extLst>
          </p:cNvPr>
          <p:cNvGraphicFramePr>
            <a:graphicFrameLocks noGrp="1"/>
          </p:cNvGraphicFramePr>
          <p:nvPr>
            <p:extLst>
              <p:ext uri="{D42A27DB-BD31-4B8C-83A1-F6EECF244321}">
                <p14:modId xmlns:p14="http://schemas.microsoft.com/office/powerpoint/2010/main" val="2475328956"/>
              </p:ext>
            </p:extLst>
          </p:nvPr>
        </p:nvGraphicFramePr>
        <p:xfrm>
          <a:off x="424544" y="1128739"/>
          <a:ext cx="2754086" cy="5504180"/>
        </p:xfrm>
        <a:graphic>
          <a:graphicData uri="http://schemas.openxmlformats.org/drawingml/2006/table">
            <a:tbl>
              <a:tblPr/>
              <a:tblGrid>
                <a:gridCol w="2754086">
                  <a:extLst>
                    <a:ext uri="{9D8B030D-6E8A-4147-A177-3AD203B41FA5}">
                      <a16:colId xmlns:a16="http://schemas.microsoft.com/office/drawing/2014/main" val="993202030"/>
                    </a:ext>
                  </a:extLst>
                </a:gridCol>
              </a:tblGrid>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Barley</a:t>
                      </a:r>
                    </a:p>
                  </a:txBody>
                  <a:tcPr marL="6350" marR="6350" marT="6350" marB="0" anchor="b">
                    <a:lnL>
                      <a:noFill/>
                    </a:lnL>
                    <a:lnR>
                      <a:noFill/>
                    </a:lnR>
                    <a:lnT>
                      <a:noFill/>
                    </a:lnT>
                    <a:lnB>
                      <a:noFill/>
                    </a:lnB>
                    <a:noFill/>
                  </a:tcPr>
                </a:tc>
                <a:extLst>
                  <a:ext uri="{0D108BD9-81ED-4DB2-BD59-A6C34878D82A}">
                    <a16:rowId xmlns:a16="http://schemas.microsoft.com/office/drawing/2014/main" val="2084523038"/>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Finger Millet</a:t>
                      </a:r>
                    </a:p>
                  </a:txBody>
                  <a:tcPr marL="6350" marR="6350" marT="6350" marB="0" anchor="b">
                    <a:lnL>
                      <a:noFill/>
                    </a:lnL>
                    <a:lnR>
                      <a:noFill/>
                    </a:lnR>
                    <a:lnT>
                      <a:noFill/>
                    </a:lnT>
                    <a:lnB>
                      <a:noFill/>
                    </a:lnB>
                    <a:noFill/>
                  </a:tcPr>
                </a:tc>
                <a:extLst>
                  <a:ext uri="{0D108BD9-81ED-4DB2-BD59-A6C34878D82A}">
                    <a16:rowId xmlns:a16="http://schemas.microsoft.com/office/drawing/2014/main" val="1629419816"/>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Kharif Sorghum</a:t>
                      </a:r>
                    </a:p>
                  </a:txBody>
                  <a:tcPr marL="6350" marR="6350" marT="6350" marB="0" anchor="b">
                    <a:lnL>
                      <a:noFill/>
                    </a:lnL>
                    <a:lnR>
                      <a:noFill/>
                    </a:lnR>
                    <a:lnT>
                      <a:noFill/>
                    </a:lnT>
                    <a:lnB>
                      <a:noFill/>
                    </a:lnB>
                    <a:noFill/>
                  </a:tcPr>
                </a:tc>
                <a:extLst>
                  <a:ext uri="{0D108BD9-81ED-4DB2-BD59-A6C34878D82A}">
                    <a16:rowId xmlns:a16="http://schemas.microsoft.com/office/drawing/2014/main" val="1651058360"/>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Maize</a:t>
                      </a:r>
                    </a:p>
                  </a:txBody>
                  <a:tcPr marL="6350" marR="6350" marT="6350" marB="0" anchor="b">
                    <a:lnL>
                      <a:noFill/>
                    </a:lnL>
                    <a:lnR>
                      <a:noFill/>
                    </a:lnR>
                    <a:lnT>
                      <a:noFill/>
                    </a:lnT>
                    <a:lnB>
                      <a:noFill/>
                    </a:lnB>
                    <a:noFill/>
                  </a:tcPr>
                </a:tc>
                <a:extLst>
                  <a:ext uri="{0D108BD9-81ED-4DB2-BD59-A6C34878D82A}">
                    <a16:rowId xmlns:a16="http://schemas.microsoft.com/office/drawing/2014/main" val="2323121283"/>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Pearl Millet</a:t>
                      </a:r>
                    </a:p>
                  </a:txBody>
                  <a:tcPr marL="6350" marR="6350" marT="6350" marB="0" anchor="b">
                    <a:lnL>
                      <a:noFill/>
                    </a:lnL>
                    <a:lnR>
                      <a:noFill/>
                    </a:lnR>
                    <a:lnT>
                      <a:noFill/>
                    </a:lnT>
                    <a:lnB>
                      <a:noFill/>
                    </a:lnB>
                    <a:noFill/>
                  </a:tcPr>
                </a:tc>
                <a:extLst>
                  <a:ext uri="{0D108BD9-81ED-4DB2-BD59-A6C34878D82A}">
                    <a16:rowId xmlns:a16="http://schemas.microsoft.com/office/drawing/2014/main" val="3675455500"/>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Rabi Sorghum</a:t>
                      </a:r>
                    </a:p>
                  </a:txBody>
                  <a:tcPr marL="6350" marR="6350" marT="6350" marB="0" anchor="b">
                    <a:lnL>
                      <a:noFill/>
                    </a:lnL>
                    <a:lnR>
                      <a:noFill/>
                    </a:lnR>
                    <a:lnT>
                      <a:noFill/>
                    </a:lnT>
                    <a:lnB>
                      <a:noFill/>
                    </a:lnB>
                    <a:noFill/>
                  </a:tcPr>
                </a:tc>
                <a:extLst>
                  <a:ext uri="{0D108BD9-81ED-4DB2-BD59-A6C34878D82A}">
                    <a16:rowId xmlns:a16="http://schemas.microsoft.com/office/drawing/2014/main" val="1264251136"/>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Rice</a:t>
                      </a:r>
                    </a:p>
                  </a:txBody>
                  <a:tcPr marL="6350" marR="6350" marT="6350" marB="0" anchor="b">
                    <a:lnL>
                      <a:noFill/>
                    </a:lnL>
                    <a:lnR>
                      <a:noFill/>
                    </a:lnR>
                    <a:lnT>
                      <a:noFill/>
                    </a:lnT>
                    <a:lnB>
                      <a:noFill/>
                    </a:lnB>
                    <a:noFill/>
                  </a:tcPr>
                </a:tc>
                <a:extLst>
                  <a:ext uri="{0D108BD9-81ED-4DB2-BD59-A6C34878D82A}">
                    <a16:rowId xmlns:a16="http://schemas.microsoft.com/office/drawing/2014/main" val="271115619"/>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Sorghum</a:t>
                      </a:r>
                    </a:p>
                  </a:txBody>
                  <a:tcPr marL="6350" marR="6350" marT="6350" marB="0" anchor="b">
                    <a:lnL>
                      <a:noFill/>
                    </a:lnL>
                    <a:lnR>
                      <a:noFill/>
                    </a:lnR>
                    <a:lnT>
                      <a:noFill/>
                    </a:lnT>
                    <a:lnB>
                      <a:noFill/>
                    </a:lnB>
                    <a:noFill/>
                  </a:tcPr>
                </a:tc>
                <a:extLst>
                  <a:ext uri="{0D108BD9-81ED-4DB2-BD59-A6C34878D82A}">
                    <a16:rowId xmlns:a16="http://schemas.microsoft.com/office/drawing/2014/main" val="3939602532"/>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Wheat</a:t>
                      </a:r>
                    </a:p>
                  </a:txBody>
                  <a:tcPr marL="6350" marR="6350" marT="6350" marB="0" anchor="b">
                    <a:lnL>
                      <a:noFill/>
                    </a:lnL>
                    <a:lnR>
                      <a:noFill/>
                    </a:lnR>
                    <a:lnT>
                      <a:noFill/>
                    </a:lnT>
                    <a:lnB>
                      <a:noFill/>
                    </a:lnB>
                    <a:noFill/>
                  </a:tcPr>
                </a:tc>
                <a:extLst>
                  <a:ext uri="{0D108BD9-81ED-4DB2-BD59-A6C34878D82A}">
                    <a16:rowId xmlns:a16="http://schemas.microsoft.com/office/drawing/2014/main" val="1869120958"/>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Cotton</a:t>
                      </a:r>
                    </a:p>
                  </a:txBody>
                  <a:tcPr marL="6350" marR="6350" marT="6350" marB="0" anchor="b">
                    <a:lnL>
                      <a:noFill/>
                    </a:lnL>
                    <a:lnR>
                      <a:noFill/>
                    </a:lnR>
                    <a:lnT>
                      <a:noFill/>
                    </a:lnT>
                    <a:lnB>
                      <a:noFill/>
                    </a:lnB>
                    <a:noFill/>
                  </a:tcPr>
                </a:tc>
                <a:extLst>
                  <a:ext uri="{0D108BD9-81ED-4DB2-BD59-A6C34878D82A}">
                    <a16:rowId xmlns:a16="http://schemas.microsoft.com/office/drawing/2014/main" val="702551156"/>
                  </a:ext>
                </a:extLst>
              </a:tr>
              <a:tr h="207477">
                <a:tc>
                  <a:txBody>
                    <a:bodyPr/>
                    <a:lstStyle/>
                    <a:p>
                      <a:pPr marL="285750" indent="-285750" algn="l" fontAlgn="b">
                        <a:buFont typeface="Arial" panose="020B0604020202020204" pitchFamily="34" charset="0"/>
                        <a:buChar char="•"/>
                      </a:pPr>
                      <a:r>
                        <a:rPr lang="en-US" sz="1600" b="0" i="0" u="none" strike="noStrike" dirty="0">
                          <a:solidFill>
                            <a:schemeClr val="tx2"/>
                          </a:solidFill>
                          <a:effectLst/>
                          <a:latin typeface="Calibri" panose="020F0502020204030204" pitchFamily="34" charset="0"/>
                        </a:rPr>
                        <a:t>Castor</a:t>
                      </a:r>
                    </a:p>
                  </a:txBody>
                  <a:tcPr marL="6350" marR="6350" marT="6350" marB="0" anchor="b">
                    <a:lnL>
                      <a:noFill/>
                    </a:lnL>
                    <a:lnR>
                      <a:noFill/>
                    </a:lnR>
                    <a:lnT>
                      <a:noFill/>
                    </a:lnT>
                    <a:lnB>
                      <a:noFill/>
                    </a:lnB>
                    <a:noFill/>
                  </a:tcPr>
                </a:tc>
                <a:extLst>
                  <a:ext uri="{0D108BD9-81ED-4DB2-BD59-A6C34878D82A}">
                    <a16:rowId xmlns:a16="http://schemas.microsoft.com/office/drawing/2014/main" val="3267094827"/>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Groundnut</a:t>
                      </a:r>
                    </a:p>
                  </a:txBody>
                  <a:tcPr marL="6350" marR="6350" marT="6350" marB="0" anchor="b">
                    <a:lnL>
                      <a:noFill/>
                    </a:lnL>
                    <a:lnR>
                      <a:noFill/>
                    </a:lnR>
                    <a:lnT>
                      <a:noFill/>
                    </a:lnT>
                    <a:lnB>
                      <a:noFill/>
                    </a:lnB>
                    <a:noFill/>
                  </a:tcPr>
                </a:tc>
                <a:extLst>
                  <a:ext uri="{0D108BD9-81ED-4DB2-BD59-A6C34878D82A}">
                    <a16:rowId xmlns:a16="http://schemas.microsoft.com/office/drawing/2014/main" val="574341901"/>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Linseed</a:t>
                      </a:r>
                    </a:p>
                  </a:txBody>
                  <a:tcPr marL="6350" marR="6350" marT="6350" marB="0" anchor="b">
                    <a:lnL>
                      <a:noFill/>
                    </a:lnL>
                    <a:lnR>
                      <a:noFill/>
                    </a:lnR>
                    <a:lnT>
                      <a:noFill/>
                    </a:lnT>
                    <a:lnB>
                      <a:noFill/>
                    </a:lnB>
                    <a:noFill/>
                  </a:tcPr>
                </a:tc>
                <a:extLst>
                  <a:ext uri="{0D108BD9-81ED-4DB2-BD59-A6C34878D82A}">
                    <a16:rowId xmlns:a16="http://schemas.microsoft.com/office/drawing/2014/main" val="1096242881"/>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Rapeseed and Mustard</a:t>
                      </a:r>
                    </a:p>
                  </a:txBody>
                  <a:tcPr marL="6350" marR="6350" marT="6350" marB="0" anchor="b">
                    <a:lnL>
                      <a:noFill/>
                    </a:lnL>
                    <a:lnR>
                      <a:noFill/>
                    </a:lnR>
                    <a:lnT>
                      <a:noFill/>
                    </a:lnT>
                    <a:lnB>
                      <a:noFill/>
                    </a:lnB>
                    <a:noFill/>
                  </a:tcPr>
                </a:tc>
                <a:extLst>
                  <a:ext uri="{0D108BD9-81ED-4DB2-BD59-A6C34878D82A}">
                    <a16:rowId xmlns:a16="http://schemas.microsoft.com/office/drawing/2014/main" val="1714189500"/>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Safflower</a:t>
                      </a:r>
                    </a:p>
                  </a:txBody>
                  <a:tcPr marL="6350" marR="6350" marT="6350" marB="0" anchor="b">
                    <a:lnL>
                      <a:noFill/>
                    </a:lnL>
                    <a:lnR>
                      <a:noFill/>
                    </a:lnR>
                    <a:lnT>
                      <a:noFill/>
                    </a:lnT>
                    <a:lnB>
                      <a:noFill/>
                    </a:lnB>
                    <a:noFill/>
                  </a:tcPr>
                </a:tc>
                <a:extLst>
                  <a:ext uri="{0D108BD9-81ED-4DB2-BD59-A6C34878D82A}">
                    <a16:rowId xmlns:a16="http://schemas.microsoft.com/office/drawing/2014/main" val="1770031415"/>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Sesamum</a:t>
                      </a:r>
                    </a:p>
                  </a:txBody>
                  <a:tcPr marL="6350" marR="6350" marT="6350" marB="0" anchor="b">
                    <a:lnL>
                      <a:noFill/>
                    </a:lnL>
                    <a:lnR>
                      <a:noFill/>
                    </a:lnR>
                    <a:lnT>
                      <a:noFill/>
                    </a:lnT>
                    <a:lnB>
                      <a:noFill/>
                    </a:lnB>
                    <a:noFill/>
                  </a:tcPr>
                </a:tc>
                <a:extLst>
                  <a:ext uri="{0D108BD9-81ED-4DB2-BD59-A6C34878D82A}">
                    <a16:rowId xmlns:a16="http://schemas.microsoft.com/office/drawing/2014/main" val="3907768656"/>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Soyabean</a:t>
                      </a:r>
                    </a:p>
                  </a:txBody>
                  <a:tcPr marL="6350" marR="6350" marT="6350" marB="0" anchor="b">
                    <a:lnL>
                      <a:noFill/>
                    </a:lnL>
                    <a:lnR>
                      <a:noFill/>
                    </a:lnR>
                    <a:lnT>
                      <a:noFill/>
                    </a:lnT>
                    <a:lnB>
                      <a:noFill/>
                    </a:lnB>
                    <a:noFill/>
                  </a:tcPr>
                </a:tc>
                <a:extLst>
                  <a:ext uri="{0D108BD9-81ED-4DB2-BD59-A6C34878D82A}">
                    <a16:rowId xmlns:a16="http://schemas.microsoft.com/office/drawing/2014/main" val="2679431411"/>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Sunflower</a:t>
                      </a:r>
                    </a:p>
                  </a:txBody>
                  <a:tcPr marL="6350" marR="6350" marT="6350" marB="0" anchor="b">
                    <a:lnL>
                      <a:noFill/>
                    </a:lnL>
                    <a:lnR>
                      <a:noFill/>
                    </a:lnR>
                    <a:lnT>
                      <a:noFill/>
                    </a:lnT>
                    <a:lnB>
                      <a:noFill/>
                    </a:lnB>
                    <a:noFill/>
                  </a:tcPr>
                </a:tc>
                <a:extLst>
                  <a:ext uri="{0D108BD9-81ED-4DB2-BD59-A6C34878D82A}">
                    <a16:rowId xmlns:a16="http://schemas.microsoft.com/office/drawing/2014/main" val="1052112480"/>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Chickpea</a:t>
                      </a:r>
                    </a:p>
                  </a:txBody>
                  <a:tcPr marL="6350" marR="6350" marT="6350" marB="0" anchor="b">
                    <a:lnL>
                      <a:noFill/>
                    </a:lnL>
                    <a:lnR>
                      <a:noFill/>
                    </a:lnR>
                    <a:lnT>
                      <a:noFill/>
                    </a:lnT>
                    <a:lnB>
                      <a:noFill/>
                    </a:lnB>
                    <a:noFill/>
                  </a:tcPr>
                </a:tc>
                <a:extLst>
                  <a:ext uri="{0D108BD9-81ED-4DB2-BD59-A6C34878D82A}">
                    <a16:rowId xmlns:a16="http://schemas.microsoft.com/office/drawing/2014/main" val="837709217"/>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Minor Pulse</a:t>
                      </a:r>
                    </a:p>
                  </a:txBody>
                  <a:tcPr marL="6350" marR="6350" marT="6350" marB="0" anchor="b">
                    <a:lnL>
                      <a:noFill/>
                    </a:lnL>
                    <a:lnR>
                      <a:noFill/>
                    </a:lnR>
                    <a:lnT>
                      <a:noFill/>
                    </a:lnT>
                    <a:lnB>
                      <a:noFill/>
                    </a:lnB>
                    <a:noFill/>
                  </a:tcPr>
                </a:tc>
                <a:extLst>
                  <a:ext uri="{0D108BD9-81ED-4DB2-BD59-A6C34878D82A}">
                    <a16:rowId xmlns:a16="http://schemas.microsoft.com/office/drawing/2014/main" val="412003179"/>
                  </a:ext>
                </a:extLst>
              </a:tr>
              <a:tr h="207477">
                <a:tc>
                  <a:txBody>
                    <a:bodyPr/>
                    <a:lstStyle/>
                    <a:p>
                      <a:pPr marL="285750" indent="-285750" algn="l" fontAlgn="b">
                        <a:buFont typeface="Arial" panose="020B0604020202020204" pitchFamily="34" charset="0"/>
                        <a:buChar char="•"/>
                      </a:pPr>
                      <a:r>
                        <a:rPr lang="en-US" sz="1600" b="0" i="0" u="none" strike="noStrike">
                          <a:solidFill>
                            <a:schemeClr val="tx2"/>
                          </a:solidFill>
                          <a:effectLst/>
                          <a:latin typeface="Calibri" panose="020F0502020204030204" pitchFamily="34" charset="0"/>
                        </a:rPr>
                        <a:t>Pigeonpea</a:t>
                      </a:r>
                    </a:p>
                  </a:txBody>
                  <a:tcPr marL="6350" marR="6350" marT="6350" marB="0" anchor="b">
                    <a:lnL>
                      <a:noFill/>
                    </a:lnL>
                    <a:lnR>
                      <a:noFill/>
                    </a:lnR>
                    <a:lnT>
                      <a:noFill/>
                    </a:lnT>
                    <a:lnB>
                      <a:noFill/>
                    </a:lnB>
                    <a:noFill/>
                  </a:tcPr>
                </a:tc>
                <a:extLst>
                  <a:ext uri="{0D108BD9-81ED-4DB2-BD59-A6C34878D82A}">
                    <a16:rowId xmlns:a16="http://schemas.microsoft.com/office/drawing/2014/main" val="108679051"/>
                  </a:ext>
                </a:extLst>
              </a:tr>
              <a:tr h="207477">
                <a:tc>
                  <a:txBody>
                    <a:bodyPr/>
                    <a:lstStyle/>
                    <a:p>
                      <a:pPr marL="285750" indent="-285750" algn="l" fontAlgn="b">
                        <a:buFont typeface="Arial" panose="020B0604020202020204" pitchFamily="34" charset="0"/>
                        <a:buChar char="•"/>
                      </a:pPr>
                      <a:r>
                        <a:rPr lang="en-US" sz="1600" b="0" i="0" u="none" strike="noStrike" dirty="0">
                          <a:solidFill>
                            <a:schemeClr val="tx2"/>
                          </a:solidFill>
                          <a:effectLst/>
                          <a:latin typeface="Calibri" panose="020F0502020204030204" pitchFamily="34" charset="0"/>
                        </a:rPr>
                        <a:t>Sugarcane</a:t>
                      </a:r>
                    </a:p>
                  </a:txBody>
                  <a:tcPr marL="6350" marR="6350" marT="6350" marB="0" anchor="b">
                    <a:lnL>
                      <a:noFill/>
                    </a:lnL>
                    <a:lnR>
                      <a:noFill/>
                    </a:lnR>
                    <a:lnT>
                      <a:noFill/>
                    </a:lnT>
                    <a:lnB>
                      <a:noFill/>
                    </a:lnB>
                    <a:noFill/>
                  </a:tcPr>
                </a:tc>
                <a:extLst>
                  <a:ext uri="{0D108BD9-81ED-4DB2-BD59-A6C34878D82A}">
                    <a16:rowId xmlns:a16="http://schemas.microsoft.com/office/drawing/2014/main" val="597377044"/>
                  </a:ext>
                </a:extLst>
              </a:tr>
            </a:tbl>
          </a:graphicData>
        </a:graphic>
      </p:graphicFrame>
      <p:pic>
        <p:nvPicPr>
          <p:cNvPr id="15" name="Picture 14">
            <a:extLst>
              <a:ext uri="{FF2B5EF4-FFF2-40B4-BE49-F238E27FC236}">
                <a16:creationId xmlns:a16="http://schemas.microsoft.com/office/drawing/2014/main" id="{82DAD0DD-61FD-DCE5-0A7A-A0A879D85284}"/>
              </a:ext>
            </a:extLst>
          </p:cNvPr>
          <p:cNvPicPr>
            <a:picLocks noChangeAspect="1"/>
          </p:cNvPicPr>
          <p:nvPr/>
        </p:nvPicPr>
        <p:blipFill>
          <a:blip r:embed="rId2"/>
          <a:stretch>
            <a:fillRect/>
          </a:stretch>
        </p:blipFill>
        <p:spPr>
          <a:xfrm>
            <a:off x="4133043" y="1128739"/>
            <a:ext cx="7097702" cy="2738117"/>
          </a:xfrm>
          <a:prstGeom prst="rect">
            <a:avLst/>
          </a:prstGeom>
        </p:spPr>
      </p:pic>
      <p:pic>
        <p:nvPicPr>
          <p:cNvPr id="16" name="Picture 15">
            <a:extLst>
              <a:ext uri="{FF2B5EF4-FFF2-40B4-BE49-F238E27FC236}">
                <a16:creationId xmlns:a16="http://schemas.microsoft.com/office/drawing/2014/main" id="{4F17DB9A-9A68-B3E7-4D59-BE35985448D7}"/>
              </a:ext>
            </a:extLst>
          </p:cNvPr>
          <p:cNvPicPr>
            <a:picLocks noChangeAspect="1"/>
          </p:cNvPicPr>
          <p:nvPr/>
        </p:nvPicPr>
        <p:blipFill>
          <a:blip r:embed="rId3"/>
          <a:stretch>
            <a:fillRect/>
          </a:stretch>
        </p:blipFill>
        <p:spPr>
          <a:xfrm flipV="1">
            <a:off x="4133043" y="3955413"/>
            <a:ext cx="7097702" cy="2677505"/>
          </a:xfrm>
          <a:prstGeom prst="rect">
            <a:avLst/>
          </a:prstGeom>
        </p:spPr>
      </p:pic>
    </p:spTree>
    <p:extLst>
      <p:ext uri="{BB962C8B-B14F-4D97-AF65-F5344CB8AC3E}">
        <p14:creationId xmlns:p14="http://schemas.microsoft.com/office/powerpoint/2010/main" val="33573670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0FCBAB-F3E9-601D-4AEB-7973F532AF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1A0B00-1478-5F55-5513-BBFD86DCD617}"/>
              </a:ext>
            </a:extLst>
          </p:cNvPr>
          <p:cNvSpPr>
            <a:spLocks noGrp="1"/>
          </p:cNvSpPr>
          <p:nvPr>
            <p:ph type="ctrTitle"/>
          </p:nvPr>
        </p:nvSpPr>
        <p:spPr>
          <a:xfrm>
            <a:off x="338950" y="323326"/>
            <a:ext cx="10688279" cy="589966"/>
          </a:xfrm>
        </p:spPr>
        <p:txBody>
          <a:bodyPr/>
          <a:lstStyle/>
          <a:p>
            <a:pPr marL="571500" indent="-571500">
              <a:buFont typeface="Wingdings" panose="05000000000000000000" pitchFamily="2" charset="2"/>
              <a:buChar char="q"/>
            </a:pPr>
            <a:r>
              <a:rPr lang="en-US" b="1" dirty="0">
                <a:latin typeface="Castellar" panose="020A0402060406010301" pitchFamily="18" charset="0"/>
              </a:rPr>
              <a:t>MAJOR CROPS CULTIVATED IN INDIA</a:t>
            </a:r>
          </a:p>
        </p:txBody>
      </p:sp>
      <p:sp>
        <p:nvSpPr>
          <p:cNvPr id="7" name="Slide Number Placeholder 6">
            <a:extLst>
              <a:ext uri="{FF2B5EF4-FFF2-40B4-BE49-F238E27FC236}">
                <a16:creationId xmlns:a16="http://schemas.microsoft.com/office/drawing/2014/main" id="{06D74E2C-EC55-58EC-A42F-795FD34911D6}"/>
              </a:ext>
            </a:extLst>
          </p:cNvPr>
          <p:cNvSpPr>
            <a:spLocks noGrp="1"/>
          </p:cNvSpPr>
          <p:nvPr>
            <p:ph type="sldNum" sz="quarter" idx="4"/>
          </p:nvPr>
        </p:nvSpPr>
        <p:spPr/>
        <p:txBody>
          <a:bodyPr/>
          <a:lstStyle/>
          <a:p>
            <a:fld id="{AE208ADF-3ADD-483D-A721-14E3EEE2C135}" type="slidenum">
              <a:rPr lang="en-US" smtClean="0"/>
              <a:pPr/>
              <a:t>5</a:t>
            </a:fld>
            <a:endParaRPr lang="en-US" dirty="0"/>
          </a:p>
        </p:txBody>
      </p:sp>
      <p:graphicFrame>
        <p:nvGraphicFramePr>
          <p:cNvPr id="3" name="Chart 2">
            <a:extLst>
              <a:ext uri="{FF2B5EF4-FFF2-40B4-BE49-F238E27FC236}">
                <a16:creationId xmlns:a16="http://schemas.microsoft.com/office/drawing/2014/main" id="{34A328A5-09DB-0054-AD51-1BF46E03A049}"/>
              </a:ext>
            </a:extLst>
          </p:cNvPr>
          <p:cNvGraphicFramePr>
            <a:graphicFrameLocks/>
          </p:cNvGraphicFramePr>
          <p:nvPr>
            <p:extLst>
              <p:ext uri="{D42A27DB-BD31-4B8C-83A1-F6EECF244321}">
                <p14:modId xmlns:p14="http://schemas.microsoft.com/office/powerpoint/2010/main" val="3066849215"/>
              </p:ext>
            </p:extLst>
          </p:nvPr>
        </p:nvGraphicFramePr>
        <p:xfrm>
          <a:off x="5246914" y="2090057"/>
          <a:ext cx="6781800" cy="3907972"/>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663CF847-A64C-D00D-B429-AE7387F1B7A9}"/>
              </a:ext>
            </a:extLst>
          </p:cNvPr>
          <p:cNvSpPr txBox="1"/>
          <p:nvPr/>
        </p:nvSpPr>
        <p:spPr>
          <a:xfrm>
            <a:off x="587829" y="1923813"/>
            <a:ext cx="4125685" cy="4401205"/>
          </a:xfrm>
          <a:prstGeom prst="rect">
            <a:avLst/>
          </a:prstGeom>
          <a:noFill/>
        </p:spPr>
        <p:txBody>
          <a:bodyPr wrap="square" rtlCol="0">
            <a:spAutoFit/>
          </a:bodyPr>
          <a:lstStyle/>
          <a:p>
            <a:pPr marL="285750" indent="-285750">
              <a:buFont typeface="Wingdings" panose="05000000000000000000" pitchFamily="2" charset="2"/>
              <a:buChar char="§"/>
            </a:pPr>
            <a:r>
              <a:rPr lang="en-US" sz="2000" dirty="0">
                <a:solidFill>
                  <a:schemeClr val="tx2"/>
                </a:solidFill>
                <a:latin typeface="Consolas" panose="020B0609020204030204" pitchFamily="49" charset="0"/>
              </a:rPr>
              <a:t>From the graph, it is clear that India has always been a major producer of Rice, Wheat, Sugarcane, Cotton etc.</a:t>
            </a:r>
          </a:p>
          <a:p>
            <a:pPr marL="285750" indent="-285750">
              <a:buFont typeface="Wingdings" panose="05000000000000000000" pitchFamily="2" charset="2"/>
              <a:buChar char="§"/>
            </a:pPr>
            <a:r>
              <a:rPr lang="en-US" sz="2000" dirty="0">
                <a:solidFill>
                  <a:schemeClr val="tx2"/>
                </a:solidFill>
                <a:latin typeface="Consolas" panose="020B0609020204030204" pitchFamily="49" charset="0"/>
              </a:rPr>
              <a:t>West Bengal is the largest producer of rice, which is about 445,598 (1000 tons).</a:t>
            </a:r>
          </a:p>
          <a:p>
            <a:pPr marL="285750" indent="-285750">
              <a:buFont typeface="Wingdings" panose="05000000000000000000" pitchFamily="2" charset="2"/>
              <a:buChar char="§"/>
            </a:pPr>
            <a:r>
              <a:rPr lang="en-US" sz="2000" dirty="0">
                <a:solidFill>
                  <a:schemeClr val="tx2"/>
                </a:solidFill>
                <a:latin typeface="Consolas" panose="020B0609020204030204" pitchFamily="49" charset="0"/>
              </a:rPr>
              <a:t>While, Uttar Pradesh has been the largest producer of Wheat and Sugarcane, about 970,210 (1000 tons) and 506,242 (1000 tons) respectively.</a:t>
            </a:r>
          </a:p>
        </p:txBody>
      </p:sp>
    </p:spTree>
    <p:extLst>
      <p:ext uri="{BB962C8B-B14F-4D97-AF65-F5344CB8AC3E}">
        <p14:creationId xmlns:p14="http://schemas.microsoft.com/office/powerpoint/2010/main" val="645530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5D9594-5EFF-7105-11EC-3E29EB250F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96AA98-D8E6-6382-49F1-83F54B78CEB8}"/>
              </a:ext>
            </a:extLst>
          </p:cNvPr>
          <p:cNvSpPr>
            <a:spLocks noGrp="1"/>
          </p:cNvSpPr>
          <p:nvPr>
            <p:ph type="ctrTitle"/>
          </p:nvPr>
        </p:nvSpPr>
        <p:spPr>
          <a:xfrm>
            <a:off x="338950" y="323326"/>
            <a:ext cx="10688279" cy="589966"/>
          </a:xfrm>
        </p:spPr>
        <p:txBody>
          <a:bodyPr/>
          <a:lstStyle/>
          <a:p>
            <a:pPr marL="571500" indent="-571500">
              <a:buFont typeface="Wingdings" panose="05000000000000000000" pitchFamily="2" charset="2"/>
              <a:buChar char="q"/>
            </a:pPr>
            <a:r>
              <a:rPr lang="en-US" b="1" dirty="0">
                <a:latin typeface="Castellar" panose="020A0402060406010301" pitchFamily="18" charset="0"/>
              </a:rPr>
              <a:t>CROPS CULTIVATED IN INDIA BY AREA</a:t>
            </a:r>
          </a:p>
        </p:txBody>
      </p:sp>
      <p:sp>
        <p:nvSpPr>
          <p:cNvPr id="7" name="Slide Number Placeholder 6">
            <a:extLst>
              <a:ext uri="{FF2B5EF4-FFF2-40B4-BE49-F238E27FC236}">
                <a16:creationId xmlns:a16="http://schemas.microsoft.com/office/drawing/2014/main" id="{DF568ADD-720A-795A-A75E-454FE3C21636}"/>
              </a:ext>
            </a:extLst>
          </p:cNvPr>
          <p:cNvSpPr>
            <a:spLocks noGrp="1"/>
          </p:cNvSpPr>
          <p:nvPr>
            <p:ph type="sldNum" sz="quarter" idx="4"/>
          </p:nvPr>
        </p:nvSpPr>
        <p:spPr/>
        <p:txBody>
          <a:bodyPr/>
          <a:lstStyle/>
          <a:p>
            <a:fld id="{AE208ADF-3ADD-483D-A721-14E3EEE2C135}" type="slidenum">
              <a:rPr lang="en-US" smtClean="0"/>
              <a:pPr/>
              <a:t>6</a:t>
            </a:fld>
            <a:endParaRPr lang="en-US" dirty="0"/>
          </a:p>
        </p:txBody>
      </p:sp>
      <p:graphicFrame>
        <p:nvGraphicFramePr>
          <p:cNvPr id="5" name="Chart 4">
            <a:extLst>
              <a:ext uri="{FF2B5EF4-FFF2-40B4-BE49-F238E27FC236}">
                <a16:creationId xmlns:a16="http://schemas.microsoft.com/office/drawing/2014/main" id="{3EBB1D91-3B5E-2BAD-718E-29470DD2C4F3}"/>
              </a:ext>
            </a:extLst>
          </p:cNvPr>
          <p:cNvGraphicFramePr>
            <a:graphicFrameLocks/>
          </p:cNvGraphicFramePr>
          <p:nvPr>
            <p:extLst>
              <p:ext uri="{D42A27DB-BD31-4B8C-83A1-F6EECF244321}">
                <p14:modId xmlns:p14="http://schemas.microsoft.com/office/powerpoint/2010/main" val="3235384251"/>
              </p:ext>
            </p:extLst>
          </p:nvPr>
        </p:nvGraphicFramePr>
        <p:xfrm>
          <a:off x="5914664" y="1923812"/>
          <a:ext cx="6018544" cy="4280217"/>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6CAD6693-1DD5-4695-98D1-A200689AD07A}"/>
              </a:ext>
            </a:extLst>
          </p:cNvPr>
          <p:cNvSpPr txBox="1"/>
          <p:nvPr/>
        </p:nvSpPr>
        <p:spPr>
          <a:xfrm>
            <a:off x="424542" y="1186543"/>
            <a:ext cx="5366658" cy="5671457"/>
          </a:xfrm>
          <a:prstGeom prst="rect">
            <a:avLst/>
          </a:prstGeom>
          <a:noFill/>
        </p:spPr>
        <p:txBody>
          <a:bodyPr wrap="square" rtlCol="0">
            <a:spAutoFit/>
          </a:bodyPr>
          <a:lstStyle/>
          <a:p>
            <a:pPr marL="285750" indent="-285750">
              <a:buFont typeface="Wingdings" panose="05000000000000000000" pitchFamily="2" charset="2"/>
              <a:buChar char="§"/>
            </a:pPr>
            <a:r>
              <a:rPr lang="en-US" dirty="0">
                <a:solidFill>
                  <a:schemeClr val="tx2"/>
                </a:solidFill>
                <a:latin typeface="Consolas" panose="020B0609020204030204" pitchFamily="49" charset="0"/>
              </a:rPr>
              <a:t>Average area cultivated in India in the year 1966 was 546,000 ha, while it increased to 661,000 ha during the year 2013, which then dropped to 578,000 ha in 2017.</a:t>
            </a:r>
          </a:p>
          <a:p>
            <a:pPr marL="285750" indent="-285750">
              <a:buFont typeface="Wingdings" panose="05000000000000000000" pitchFamily="2" charset="2"/>
              <a:buChar char="§"/>
            </a:pPr>
            <a:r>
              <a:rPr lang="en-US" dirty="0">
                <a:solidFill>
                  <a:schemeClr val="tx2"/>
                </a:solidFill>
                <a:latin typeface="Consolas" panose="020B0609020204030204" pitchFamily="49" charset="0"/>
              </a:rPr>
              <a:t>There several reasons to this, such as more and more people are shifting to urban areas with the increase in industrial sector.</a:t>
            </a:r>
          </a:p>
          <a:p>
            <a:pPr marL="285750" indent="-285750">
              <a:buFont typeface="Wingdings" panose="05000000000000000000" pitchFamily="2" charset="2"/>
              <a:buChar char="§"/>
            </a:pPr>
            <a:r>
              <a:rPr lang="en-US" dirty="0">
                <a:solidFill>
                  <a:schemeClr val="tx2"/>
                </a:solidFill>
                <a:latin typeface="Consolas" panose="020B0609020204030204" pitchFamily="49" charset="0"/>
              </a:rPr>
              <a:t>Also, since people are moving to urban areas less people are farming. So, now there more people who need food, but less people to grow these crop foods.</a:t>
            </a:r>
          </a:p>
          <a:p>
            <a:pPr marL="285750" indent="-285750">
              <a:buFont typeface="Wingdings" panose="05000000000000000000" pitchFamily="2" charset="2"/>
              <a:buChar char="§"/>
            </a:pPr>
            <a:r>
              <a:rPr lang="en-US" dirty="0">
                <a:solidFill>
                  <a:schemeClr val="tx2"/>
                </a:solidFill>
                <a:latin typeface="Consolas" panose="020B0609020204030204" pitchFamily="49" charset="0"/>
              </a:rPr>
              <a:t>From, the graph it can be seen that Maharashtra is the largest cultivator, but it is not the largest producer.</a:t>
            </a:r>
          </a:p>
          <a:p>
            <a:pPr marL="285750" indent="-285750">
              <a:buFont typeface="Wingdings" panose="05000000000000000000" pitchFamily="2" charset="2"/>
              <a:buChar char="§"/>
            </a:pPr>
            <a:r>
              <a:rPr lang="en-US" dirty="0">
                <a:solidFill>
                  <a:schemeClr val="tx2"/>
                </a:solidFill>
                <a:latin typeface="Consolas" panose="020B0609020204030204" pitchFamily="49" charset="0"/>
              </a:rPr>
              <a:t>One factor affecting the production can be water scarcity that people of Maharashtra face, especially in the rural areas.</a:t>
            </a:r>
          </a:p>
        </p:txBody>
      </p:sp>
    </p:spTree>
    <p:extLst>
      <p:ext uri="{BB962C8B-B14F-4D97-AF65-F5344CB8AC3E}">
        <p14:creationId xmlns:p14="http://schemas.microsoft.com/office/powerpoint/2010/main" val="967538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97489934-8CE8-3174-1C1C-85730BE4D6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4F1E9A2-D7C9-8C4F-6243-7A6B87E4061A}"/>
              </a:ext>
            </a:extLst>
          </p:cNvPr>
          <p:cNvSpPr>
            <a:spLocks noGrp="1"/>
          </p:cNvSpPr>
          <p:nvPr>
            <p:ph type="ctrTitle"/>
          </p:nvPr>
        </p:nvSpPr>
        <p:spPr>
          <a:xfrm>
            <a:off x="338950" y="323326"/>
            <a:ext cx="10688279" cy="589966"/>
          </a:xfrm>
        </p:spPr>
        <p:txBody>
          <a:bodyPr/>
          <a:lstStyle/>
          <a:p>
            <a:pPr marL="571500" indent="-571500">
              <a:buFont typeface="Wingdings" panose="05000000000000000000" pitchFamily="2" charset="2"/>
              <a:buChar char="q"/>
            </a:pPr>
            <a:r>
              <a:rPr lang="en-US" b="1" dirty="0">
                <a:latin typeface="Castellar" panose="020A0402060406010301" pitchFamily="18" charset="0"/>
              </a:rPr>
              <a:t>Crop cultivation between 1966-2017</a:t>
            </a:r>
          </a:p>
        </p:txBody>
      </p:sp>
      <p:sp>
        <p:nvSpPr>
          <p:cNvPr id="7" name="Slide Number Placeholder 6">
            <a:extLst>
              <a:ext uri="{FF2B5EF4-FFF2-40B4-BE49-F238E27FC236}">
                <a16:creationId xmlns:a16="http://schemas.microsoft.com/office/drawing/2014/main" id="{70242425-0806-C2A9-851C-26DE67DA3815}"/>
              </a:ext>
            </a:extLst>
          </p:cNvPr>
          <p:cNvSpPr>
            <a:spLocks noGrp="1"/>
          </p:cNvSpPr>
          <p:nvPr>
            <p:ph type="sldNum" sz="quarter" idx="4"/>
          </p:nvPr>
        </p:nvSpPr>
        <p:spPr/>
        <p:txBody>
          <a:bodyPr/>
          <a:lstStyle/>
          <a:p>
            <a:fld id="{AE208ADF-3ADD-483D-A721-14E3EEE2C135}" type="slidenum">
              <a:rPr lang="en-US" smtClean="0"/>
              <a:pPr/>
              <a:t>7</a:t>
            </a:fld>
            <a:endParaRPr lang="en-US" dirty="0"/>
          </a:p>
        </p:txBody>
      </p:sp>
      <p:sp>
        <p:nvSpPr>
          <p:cNvPr id="4" name="TextBox 3">
            <a:extLst>
              <a:ext uri="{FF2B5EF4-FFF2-40B4-BE49-F238E27FC236}">
                <a16:creationId xmlns:a16="http://schemas.microsoft.com/office/drawing/2014/main" id="{460B4150-6F85-288C-DA23-26007F58BB33}"/>
              </a:ext>
            </a:extLst>
          </p:cNvPr>
          <p:cNvSpPr txBox="1"/>
          <p:nvPr/>
        </p:nvSpPr>
        <p:spPr>
          <a:xfrm>
            <a:off x="258793" y="1089164"/>
            <a:ext cx="5089435" cy="5632311"/>
          </a:xfrm>
          <a:prstGeom prst="rect">
            <a:avLst/>
          </a:prstGeom>
          <a:noFill/>
        </p:spPr>
        <p:txBody>
          <a:bodyPr wrap="square" rtlCol="0">
            <a:spAutoFit/>
          </a:bodyPr>
          <a:lstStyle/>
          <a:p>
            <a:pPr marL="285750" indent="-285750">
              <a:buFont typeface="Wingdings" panose="05000000000000000000" pitchFamily="2" charset="2"/>
              <a:buChar char="§"/>
            </a:pPr>
            <a:r>
              <a:rPr lang="en-US" sz="2000" dirty="0">
                <a:solidFill>
                  <a:schemeClr val="tx2"/>
                </a:solidFill>
                <a:latin typeface="Consolas" panose="020B0609020204030204" pitchFamily="49" charset="0"/>
              </a:rPr>
              <a:t>Crop production in the year 1966 was 97060 (1000 tons) and in the year 2017 it was 389,963 (1000 tons).</a:t>
            </a:r>
          </a:p>
          <a:p>
            <a:pPr marL="285750" indent="-285750">
              <a:buFont typeface="Wingdings" panose="05000000000000000000" pitchFamily="2" charset="2"/>
              <a:buChar char="§"/>
            </a:pPr>
            <a:r>
              <a:rPr lang="en-US" sz="2000" dirty="0">
                <a:solidFill>
                  <a:schemeClr val="tx2"/>
                </a:solidFill>
                <a:latin typeface="Consolas" panose="020B0609020204030204" pitchFamily="49" charset="0"/>
              </a:rPr>
              <a:t>The crop production since then has always shown a positive trend.</a:t>
            </a:r>
          </a:p>
          <a:p>
            <a:pPr marL="285750" indent="-285750">
              <a:buFont typeface="Wingdings" panose="05000000000000000000" pitchFamily="2" charset="2"/>
              <a:buChar char="§"/>
            </a:pPr>
            <a:r>
              <a:rPr lang="en-US" sz="2000" dirty="0">
                <a:solidFill>
                  <a:schemeClr val="tx2"/>
                </a:solidFill>
                <a:latin typeface="Consolas" panose="020B0609020204030204" pitchFamily="49" charset="0"/>
              </a:rPr>
              <a:t>India has seen an increase of 300% in crop production between 1966 - 2017</a:t>
            </a:r>
          </a:p>
          <a:p>
            <a:pPr marL="285750" indent="-285750">
              <a:buFont typeface="Wingdings" panose="05000000000000000000" pitchFamily="2" charset="2"/>
              <a:buChar char="§"/>
            </a:pPr>
            <a:r>
              <a:rPr lang="en-US" sz="2000" dirty="0">
                <a:solidFill>
                  <a:schemeClr val="tx2"/>
                </a:solidFill>
                <a:latin typeface="Consolas" panose="020B0609020204030204" pitchFamily="49" charset="0"/>
              </a:rPr>
              <a:t>Several factors are responsible for this, like the Green Revolution which began in the 1960s, during which agriculture in India was converted into a modern industrial system by adoption of High-yielding seeds, mechanized farm tools and etc.</a:t>
            </a:r>
          </a:p>
        </p:txBody>
      </p:sp>
      <p:graphicFrame>
        <p:nvGraphicFramePr>
          <p:cNvPr id="5" name="Chart 4">
            <a:extLst>
              <a:ext uri="{FF2B5EF4-FFF2-40B4-BE49-F238E27FC236}">
                <a16:creationId xmlns:a16="http://schemas.microsoft.com/office/drawing/2014/main" id="{49A9148F-D6F3-228A-EC6D-2A1997D93448}"/>
              </a:ext>
            </a:extLst>
          </p:cNvPr>
          <p:cNvGraphicFramePr>
            <a:graphicFrameLocks/>
          </p:cNvGraphicFramePr>
          <p:nvPr>
            <p:extLst>
              <p:ext uri="{D42A27DB-BD31-4B8C-83A1-F6EECF244321}">
                <p14:modId xmlns:p14="http://schemas.microsoft.com/office/powerpoint/2010/main" val="1744399745"/>
              </p:ext>
            </p:extLst>
          </p:nvPr>
        </p:nvGraphicFramePr>
        <p:xfrm>
          <a:off x="5510636" y="913292"/>
          <a:ext cx="6422571" cy="292950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871D661E-A567-55BA-BF67-E39119134FF2}"/>
              </a:ext>
            </a:extLst>
          </p:cNvPr>
          <p:cNvGraphicFramePr>
            <a:graphicFrameLocks/>
          </p:cNvGraphicFramePr>
          <p:nvPr>
            <p:extLst>
              <p:ext uri="{D42A27DB-BD31-4B8C-83A1-F6EECF244321}">
                <p14:modId xmlns:p14="http://schemas.microsoft.com/office/powerpoint/2010/main" val="1374000129"/>
              </p:ext>
            </p:extLst>
          </p:nvPr>
        </p:nvGraphicFramePr>
        <p:xfrm>
          <a:off x="5510635" y="3853998"/>
          <a:ext cx="6422571"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52721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E027AFE3-7E2E-9FC7-8467-2BE306F96F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C1E028-0592-A43B-A460-363E64943948}"/>
              </a:ext>
            </a:extLst>
          </p:cNvPr>
          <p:cNvSpPr>
            <a:spLocks noGrp="1"/>
          </p:cNvSpPr>
          <p:nvPr>
            <p:ph type="ctrTitle"/>
          </p:nvPr>
        </p:nvSpPr>
        <p:spPr>
          <a:xfrm>
            <a:off x="349836" y="144165"/>
            <a:ext cx="5484908" cy="589966"/>
          </a:xfrm>
        </p:spPr>
        <p:txBody>
          <a:bodyPr/>
          <a:lstStyle/>
          <a:p>
            <a:pPr marL="571500" indent="-571500" algn="l">
              <a:buFont typeface="Wingdings" panose="05000000000000000000" pitchFamily="2" charset="2"/>
              <a:buChar char="q"/>
            </a:pPr>
            <a:r>
              <a:rPr lang="en-US" b="1" dirty="0">
                <a:latin typeface="Castellar" panose="020A0402060406010301" pitchFamily="18" charset="0"/>
              </a:rPr>
              <a:t>Crops By yield</a:t>
            </a:r>
          </a:p>
        </p:txBody>
      </p:sp>
      <p:sp>
        <p:nvSpPr>
          <p:cNvPr id="7" name="Slide Number Placeholder 6">
            <a:extLst>
              <a:ext uri="{FF2B5EF4-FFF2-40B4-BE49-F238E27FC236}">
                <a16:creationId xmlns:a16="http://schemas.microsoft.com/office/drawing/2014/main" id="{ED1B907D-4B32-306D-A029-67992CE836F3}"/>
              </a:ext>
            </a:extLst>
          </p:cNvPr>
          <p:cNvSpPr>
            <a:spLocks noGrp="1"/>
          </p:cNvSpPr>
          <p:nvPr>
            <p:ph type="sldNum" sz="quarter" idx="4"/>
          </p:nvPr>
        </p:nvSpPr>
        <p:spPr/>
        <p:txBody>
          <a:bodyPr/>
          <a:lstStyle/>
          <a:p>
            <a:fld id="{AE208ADF-3ADD-483D-A721-14E3EEE2C135}" type="slidenum">
              <a:rPr lang="en-US" smtClean="0"/>
              <a:pPr/>
              <a:t>8</a:t>
            </a:fld>
            <a:endParaRPr lang="en-US" dirty="0"/>
          </a:p>
        </p:txBody>
      </p:sp>
      <p:sp>
        <p:nvSpPr>
          <p:cNvPr id="4" name="TextBox 3">
            <a:extLst>
              <a:ext uri="{FF2B5EF4-FFF2-40B4-BE49-F238E27FC236}">
                <a16:creationId xmlns:a16="http://schemas.microsoft.com/office/drawing/2014/main" id="{E50D1229-B7E8-9D45-5C12-D16C69259EEF}"/>
              </a:ext>
            </a:extLst>
          </p:cNvPr>
          <p:cNvSpPr txBox="1"/>
          <p:nvPr/>
        </p:nvSpPr>
        <p:spPr>
          <a:xfrm>
            <a:off x="258792" y="1089164"/>
            <a:ext cx="5695693" cy="5632311"/>
          </a:xfrm>
          <a:prstGeom prst="rect">
            <a:avLst/>
          </a:prstGeom>
          <a:noFill/>
        </p:spPr>
        <p:txBody>
          <a:bodyPr wrap="square" rtlCol="0">
            <a:spAutoFit/>
          </a:bodyPr>
          <a:lstStyle/>
          <a:p>
            <a:pPr marL="285750" indent="-285750">
              <a:buFont typeface="Wingdings" panose="05000000000000000000" pitchFamily="2" charset="2"/>
              <a:buChar char="§"/>
            </a:pPr>
            <a:r>
              <a:rPr lang="en-US" sz="2000" dirty="0">
                <a:solidFill>
                  <a:schemeClr val="tx2"/>
                </a:solidFill>
                <a:latin typeface="Consolas" panose="020B0609020204030204" pitchFamily="49" charset="0"/>
              </a:rPr>
              <a:t>The highest yielding crop in India is Sugarcane, Wheat, Rice &amp; Maize.</a:t>
            </a:r>
          </a:p>
          <a:p>
            <a:pPr marL="285750" indent="-285750">
              <a:buFont typeface="Wingdings" panose="05000000000000000000" pitchFamily="2" charset="2"/>
              <a:buChar char="§"/>
            </a:pPr>
            <a:r>
              <a:rPr lang="en-US" sz="2000" dirty="0">
                <a:solidFill>
                  <a:schemeClr val="tx2"/>
                </a:solidFill>
                <a:latin typeface="Consolas" panose="020B0609020204030204" pitchFamily="49" charset="0"/>
              </a:rPr>
              <a:t>Uttar Pradesh is the largest producer of Sugarcane with a total yield of 11.2 Million kg per ha, followed by Maharashtra and Karnataka.</a:t>
            </a:r>
          </a:p>
          <a:p>
            <a:pPr marL="285750" indent="-285750">
              <a:buFont typeface="Wingdings" panose="05000000000000000000" pitchFamily="2" charset="2"/>
              <a:buChar char="§"/>
            </a:pPr>
            <a:r>
              <a:rPr lang="en-US" sz="2000" dirty="0">
                <a:solidFill>
                  <a:schemeClr val="tx2"/>
                </a:solidFill>
                <a:latin typeface="Consolas" panose="020B0609020204030204" pitchFamily="49" charset="0"/>
              </a:rPr>
              <a:t>The factors contributing to the increase in yield of crops are:</a:t>
            </a:r>
          </a:p>
          <a:p>
            <a:endParaRPr lang="en-US" sz="2000" dirty="0">
              <a:solidFill>
                <a:schemeClr val="tx2"/>
              </a:solidFill>
              <a:latin typeface="Consolas" panose="020B0609020204030204" pitchFamily="49" charset="0"/>
            </a:endParaRPr>
          </a:p>
          <a:p>
            <a:pPr marL="457200" indent="-457200">
              <a:buFont typeface="+mj-lt"/>
              <a:buAutoNum type="alphaLcParenR"/>
            </a:pPr>
            <a:r>
              <a:rPr lang="en-US" sz="2000" dirty="0">
                <a:solidFill>
                  <a:schemeClr val="tx2"/>
                </a:solidFill>
                <a:latin typeface="Consolas" panose="020B0609020204030204" pitchFamily="49" charset="0"/>
              </a:rPr>
              <a:t>The “HYV seeds” [ High Yielding Variety Seeds] which were introduced in the 1960s because of the green revolution.</a:t>
            </a:r>
          </a:p>
          <a:p>
            <a:pPr marL="457200" indent="-457200">
              <a:buFont typeface="+mj-lt"/>
              <a:buAutoNum type="alphaLcParenR"/>
            </a:pPr>
            <a:r>
              <a:rPr lang="en-US" sz="2000" dirty="0">
                <a:solidFill>
                  <a:schemeClr val="tx2"/>
                </a:solidFill>
                <a:latin typeface="Consolas" panose="020B0609020204030204" pitchFamily="49" charset="0"/>
              </a:rPr>
              <a:t>Mechanized tools</a:t>
            </a:r>
          </a:p>
          <a:p>
            <a:pPr marL="457200" indent="-457200">
              <a:buFont typeface="+mj-lt"/>
              <a:buAutoNum type="alphaLcParenR"/>
            </a:pPr>
            <a:r>
              <a:rPr lang="en-US" sz="2000" dirty="0">
                <a:solidFill>
                  <a:schemeClr val="tx2"/>
                </a:solidFill>
                <a:latin typeface="Consolas" panose="020B0609020204030204" pitchFamily="49" charset="0"/>
              </a:rPr>
              <a:t>Irrigation facilities</a:t>
            </a:r>
          </a:p>
          <a:p>
            <a:pPr marL="457200" indent="-457200">
              <a:buFont typeface="+mj-lt"/>
              <a:buAutoNum type="alphaLcParenR"/>
            </a:pPr>
            <a:r>
              <a:rPr lang="en-US" sz="2000" dirty="0">
                <a:solidFill>
                  <a:schemeClr val="tx2"/>
                </a:solidFill>
                <a:latin typeface="Consolas" panose="020B0609020204030204" pitchFamily="49" charset="0"/>
              </a:rPr>
              <a:t>Fertilizers</a:t>
            </a:r>
          </a:p>
          <a:p>
            <a:pPr marL="457200" indent="-457200">
              <a:buFont typeface="+mj-lt"/>
              <a:buAutoNum type="alphaLcParenR"/>
            </a:pPr>
            <a:r>
              <a:rPr lang="en-US" sz="2000" dirty="0">
                <a:solidFill>
                  <a:schemeClr val="tx2"/>
                </a:solidFill>
                <a:latin typeface="Consolas" panose="020B0609020204030204" pitchFamily="49" charset="0"/>
              </a:rPr>
              <a:t>Pesticides etc.</a:t>
            </a:r>
          </a:p>
          <a:p>
            <a:endParaRPr lang="en-US" sz="2000" dirty="0">
              <a:solidFill>
                <a:schemeClr val="tx2"/>
              </a:solidFill>
              <a:latin typeface="Consolas" panose="020B0609020204030204" pitchFamily="49" charset="0"/>
            </a:endParaRPr>
          </a:p>
        </p:txBody>
      </p:sp>
      <p:graphicFrame>
        <p:nvGraphicFramePr>
          <p:cNvPr id="3" name="Chart 2">
            <a:extLst>
              <a:ext uri="{FF2B5EF4-FFF2-40B4-BE49-F238E27FC236}">
                <a16:creationId xmlns:a16="http://schemas.microsoft.com/office/drawing/2014/main" id="{C9C52FFF-4645-3A21-D5D6-B4E6534ACED1}"/>
              </a:ext>
            </a:extLst>
          </p:cNvPr>
          <p:cNvGraphicFramePr>
            <a:graphicFrameLocks/>
          </p:cNvGraphicFramePr>
          <p:nvPr>
            <p:extLst>
              <p:ext uri="{D42A27DB-BD31-4B8C-83A1-F6EECF244321}">
                <p14:modId xmlns:p14="http://schemas.microsoft.com/office/powerpoint/2010/main" val="1233272146"/>
              </p:ext>
            </p:extLst>
          </p:nvPr>
        </p:nvGraphicFramePr>
        <p:xfrm>
          <a:off x="6357258" y="1089164"/>
          <a:ext cx="5575950" cy="544551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673149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EEB9FBE4-5198-5D02-7741-F8ACE9D5A6E8}"/>
              </a:ext>
            </a:extLst>
          </p:cNvPr>
          <p:cNvSpPr txBox="1"/>
          <p:nvPr/>
        </p:nvSpPr>
        <p:spPr>
          <a:xfrm>
            <a:off x="-217714" y="148897"/>
            <a:ext cx="12409714" cy="523220"/>
          </a:xfrm>
          <a:prstGeom prst="rect">
            <a:avLst/>
          </a:prstGeom>
          <a:noFill/>
        </p:spPr>
        <p:txBody>
          <a:bodyPr wrap="square" rtlCol="0">
            <a:spAutoFit/>
          </a:bodyPr>
          <a:lstStyle/>
          <a:p>
            <a:pPr marL="285750" indent="-285750" algn="ctr">
              <a:buFont typeface="Wingdings" panose="05000000000000000000" pitchFamily="2" charset="2"/>
              <a:buChar char="q"/>
            </a:pPr>
            <a:r>
              <a:rPr lang="en-US" sz="2800" b="1" dirty="0">
                <a:solidFill>
                  <a:schemeClr val="tx2">
                    <a:lumMod val="90000"/>
                  </a:schemeClr>
                </a:solidFill>
                <a:latin typeface="Castellar" panose="020A0402060406010301" pitchFamily="18" charset="0"/>
              </a:rPr>
              <a:t>Fruits and vegetable cultivation by states &amp; Year</a:t>
            </a:r>
          </a:p>
        </p:txBody>
      </p:sp>
      <p:graphicFrame>
        <p:nvGraphicFramePr>
          <p:cNvPr id="20" name="Chart 19">
            <a:extLst>
              <a:ext uri="{FF2B5EF4-FFF2-40B4-BE49-F238E27FC236}">
                <a16:creationId xmlns:a16="http://schemas.microsoft.com/office/drawing/2014/main" id="{C1399002-3BE4-9141-4742-0E73B2C9332C}"/>
              </a:ext>
            </a:extLst>
          </p:cNvPr>
          <p:cNvGraphicFramePr>
            <a:graphicFrameLocks/>
          </p:cNvGraphicFramePr>
          <p:nvPr>
            <p:extLst>
              <p:ext uri="{D42A27DB-BD31-4B8C-83A1-F6EECF244321}">
                <p14:modId xmlns:p14="http://schemas.microsoft.com/office/powerpoint/2010/main" val="336139468"/>
              </p:ext>
            </p:extLst>
          </p:nvPr>
        </p:nvGraphicFramePr>
        <p:xfrm>
          <a:off x="5579382" y="1087202"/>
          <a:ext cx="6096000" cy="297861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1" name="Chart 20">
            <a:extLst>
              <a:ext uri="{FF2B5EF4-FFF2-40B4-BE49-F238E27FC236}">
                <a16:creationId xmlns:a16="http://schemas.microsoft.com/office/drawing/2014/main" id="{F2C525EA-3023-FB89-C19A-CAC2D3C5D5A9}"/>
              </a:ext>
            </a:extLst>
          </p:cNvPr>
          <p:cNvGraphicFramePr>
            <a:graphicFrameLocks/>
          </p:cNvGraphicFramePr>
          <p:nvPr>
            <p:extLst>
              <p:ext uri="{D42A27DB-BD31-4B8C-83A1-F6EECF244321}">
                <p14:modId xmlns:p14="http://schemas.microsoft.com/office/powerpoint/2010/main" val="2424739879"/>
              </p:ext>
            </p:extLst>
          </p:nvPr>
        </p:nvGraphicFramePr>
        <p:xfrm>
          <a:off x="5579382" y="4169228"/>
          <a:ext cx="6432946" cy="2510705"/>
        </p:xfrm>
        <a:graphic>
          <a:graphicData uri="http://schemas.openxmlformats.org/drawingml/2006/chart">
            <c:chart xmlns:c="http://schemas.openxmlformats.org/drawingml/2006/chart" xmlns:r="http://schemas.openxmlformats.org/officeDocument/2006/relationships" r:id="rId3"/>
          </a:graphicData>
        </a:graphic>
      </p:graphicFrame>
      <p:sp>
        <p:nvSpPr>
          <p:cNvPr id="22" name="TextBox 21">
            <a:extLst>
              <a:ext uri="{FF2B5EF4-FFF2-40B4-BE49-F238E27FC236}">
                <a16:creationId xmlns:a16="http://schemas.microsoft.com/office/drawing/2014/main" id="{AEFC07A3-43A8-53F7-12C0-56FF3700F3E7}"/>
              </a:ext>
            </a:extLst>
          </p:cNvPr>
          <p:cNvSpPr txBox="1"/>
          <p:nvPr/>
        </p:nvSpPr>
        <p:spPr>
          <a:xfrm>
            <a:off x="522513" y="1698170"/>
            <a:ext cx="4539343" cy="1477328"/>
          </a:xfrm>
          <a:prstGeom prst="rect">
            <a:avLst/>
          </a:prstGeom>
          <a:noFill/>
        </p:spPr>
        <p:txBody>
          <a:bodyPr wrap="square" rtlCol="0">
            <a:spAutoFit/>
          </a:bodyPr>
          <a:lstStyle/>
          <a:p>
            <a:pPr marL="285750" indent="-285750">
              <a:buFont typeface="Wingdings" panose="05000000000000000000" pitchFamily="2" charset="2"/>
              <a:buChar char="§"/>
            </a:pPr>
            <a:r>
              <a:rPr lang="en-US" dirty="0">
                <a:solidFill>
                  <a:schemeClr val="tx2">
                    <a:lumMod val="90000"/>
                  </a:schemeClr>
                </a:solidFill>
                <a:latin typeface="Consolas" panose="020B0609020204030204" pitchFamily="49" charset="0"/>
              </a:rPr>
              <a:t>Orissa is the largest cultivator of fruits and vegetables while Andhra Pradesh is the largest cultivator of fruits followed by Kerala.</a:t>
            </a:r>
          </a:p>
        </p:txBody>
      </p:sp>
      <p:sp>
        <p:nvSpPr>
          <p:cNvPr id="23" name="TextBox 22">
            <a:extLst>
              <a:ext uri="{FF2B5EF4-FFF2-40B4-BE49-F238E27FC236}">
                <a16:creationId xmlns:a16="http://schemas.microsoft.com/office/drawing/2014/main" id="{2AC4A57C-4036-0B41-67F5-24EDD25DB8A1}"/>
              </a:ext>
            </a:extLst>
          </p:cNvPr>
          <p:cNvSpPr txBox="1"/>
          <p:nvPr/>
        </p:nvSpPr>
        <p:spPr>
          <a:xfrm>
            <a:off x="516618" y="4005668"/>
            <a:ext cx="4539343" cy="2308324"/>
          </a:xfrm>
          <a:prstGeom prst="rect">
            <a:avLst/>
          </a:prstGeom>
          <a:noFill/>
        </p:spPr>
        <p:txBody>
          <a:bodyPr wrap="square" rtlCol="0">
            <a:spAutoFit/>
          </a:bodyPr>
          <a:lstStyle/>
          <a:p>
            <a:pPr marL="285750" indent="-285750">
              <a:buFont typeface="Wingdings" panose="05000000000000000000" pitchFamily="2" charset="2"/>
              <a:buChar char="§"/>
            </a:pPr>
            <a:r>
              <a:rPr lang="en-US" dirty="0">
                <a:solidFill>
                  <a:schemeClr val="tx2">
                    <a:lumMod val="90000"/>
                  </a:schemeClr>
                </a:solidFill>
                <a:latin typeface="Consolas" panose="020B0609020204030204" pitchFamily="49" charset="0"/>
              </a:rPr>
              <a:t>Over the years, the cultivation area for fruits and vegetables has also increased significantly.</a:t>
            </a:r>
          </a:p>
          <a:p>
            <a:pPr marL="285750" indent="-285750">
              <a:buFont typeface="Wingdings" panose="05000000000000000000" pitchFamily="2" charset="2"/>
              <a:buChar char="§"/>
            </a:pPr>
            <a:r>
              <a:rPr lang="en-US" dirty="0">
                <a:solidFill>
                  <a:schemeClr val="tx2">
                    <a:lumMod val="90000"/>
                  </a:schemeClr>
                </a:solidFill>
                <a:latin typeface="Consolas" panose="020B0609020204030204" pitchFamily="49" charset="0"/>
              </a:rPr>
              <a:t>Proper irrigation, use of fertilizers and pesticides have contributed greatly towards this growth. </a:t>
            </a:r>
          </a:p>
        </p:txBody>
      </p:sp>
    </p:spTree>
    <p:extLst>
      <p:ext uri="{BB962C8B-B14F-4D97-AF65-F5344CB8AC3E}">
        <p14:creationId xmlns:p14="http://schemas.microsoft.com/office/powerpoint/2010/main" val="477183642"/>
      </p:ext>
    </p:extLst>
  </p:cSld>
  <p:clrMapOvr>
    <a:masterClrMapping/>
  </p:clrMapOvr>
</p:sld>
</file>

<file path=ppt/theme/theme1.xml><?xml version="1.0" encoding="utf-8"?>
<a:theme xmlns:a="http://schemas.openxmlformats.org/drawingml/2006/main" name="PineVTI">
  <a:themeElements>
    <a:clrScheme name="Pine">
      <a:dk1>
        <a:sysClr val="windowText" lastClr="000000"/>
      </a:dk1>
      <a:lt1>
        <a:sysClr val="window" lastClr="FFFFFF"/>
      </a:lt1>
      <a:dk2>
        <a:srgbClr val="081B19"/>
      </a:dk2>
      <a:lt2>
        <a:srgbClr val="E2D4CA"/>
      </a:lt2>
      <a:accent1>
        <a:srgbClr val="415347"/>
      </a:accent1>
      <a:accent2>
        <a:srgbClr val="753E33"/>
      </a:accent2>
      <a:accent3>
        <a:srgbClr val="7B614F"/>
      </a:accent3>
      <a:accent4>
        <a:srgbClr val="827B6D"/>
      </a:accent4>
      <a:accent5>
        <a:srgbClr val="495255"/>
      </a:accent5>
      <a:accent6>
        <a:srgbClr val="2D5358"/>
      </a:accent6>
      <a:hlink>
        <a:srgbClr val="A8705D"/>
      </a:hlink>
      <a:folHlink>
        <a:srgbClr val="5B688B"/>
      </a:folHlink>
    </a:clrScheme>
    <a:fontScheme name="Dante">
      <a:majorFont>
        <a:latin typeface="Dante"/>
        <a:ea typeface=""/>
        <a:cs typeface=""/>
      </a:majorFont>
      <a:minorFont>
        <a:latin typeface="Dan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ineVTI" id="{14D52F43-08F7-4BCB-8A4A-FBED84E2C440}" vid="{D076F849-C9D7-4142-B46C-46BAC587EA7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E577EAC-B6FB-4CBD-9524-1AB1B096FD32}">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28FF5174-EF46-4DB3-9E31-B6FFE71C18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AEE90C5-1E1C-444C-A570-923DC6A54713}">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_PineVTI</Template>
  <TotalTime>0</TotalTime>
  <Words>941</Words>
  <Application>Microsoft Office PowerPoint</Application>
  <PresentationFormat>Widescreen</PresentationFormat>
  <Paragraphs>99</Paragraphs>
  <Slides>13</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Castellar</vt:lpstr>
      <vt:lpstr>Consolas</vt:lpstr>
      <vt:lpstr>Dante</vt:lpstr>
      <vt:lpstr>Wingdings</vt:lpstr>
      <vt:lpstr>PineVTI</vt:lpstr>
      <vt:lpstr>INDIAN CROP ANALYSIS</vt:lpstr>
      <vt:lpstr>Agenda</vt:lpstr>
      <vt:lpstr>PowerPoint Presentation</vt:lpstr>
      <vt:lpstr>Crops cultivated in India</vt:lpstr>
      <vt:lpstr>MAJOR CROPS CULTIVATED IN INDIA</vt:lpstr>
      <vt:lpstr>CROPS CULTIVATED IN INDIA BY AREA</vt:lpstr>
      <vt:lpstr>Crop cultivation between 1966-2017</vt:lpstr>
      <vt:lpstr>Crops By yield</vt:lpstr>
      <vt:lpstr>PowerPoint Presentation</vt:lpstr>
      <vt:lpstr>Comparison between India and foreign countries</vt:lpstr>
      <vt:lpstr>Comparison between India and foreign countries</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2021-04-23T07:38:37Z</dcterms:created>
  <dcterms:modified xsi:type="dcterms:W3CDTF">2024-03-28T14:38:02Z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